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6E6_4148A3B9.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41"/>
  </p:notesMasterIdLst>
  <p:sldIdLst>
    <p:sldId id="1741" r:id="rId5"/>
    <p:sldId id="1742" r:id="rId6"/>
    <p:sldId id="1740" r:id="rId7"/>
    <p:sldId id="1743" r:id="rId8"/>
    <p:sldId id="1744" r:id="rId9"/>
    <p:sldId id="1745" r:id="rId10"/>
    <p:sldId id="1747" r:id="rId11"/>
    <p:sldId id="1748" r:id="rId12"/>
    <p:sldId id="1749" r:id="rId13"/>
    <p:sldId id="1750" r:id="rId14"/>
    <p:sldId id="1746" r:id="rId15"/>
    <p:sldId id="1735" r:id="rId16"/>
    <p:sldId id="1865" r:id="rId17"/>
    <p:sldId id="1754" r:id="rId18"/>
    <p:sldId id="1866" r:id="rId19"/>
    <p:sldId id="1756" r:id="rId20"/>
    <p:sldId id="1757" r:id="rId21"/>
    <p:sldId id="1867" r:id="rId22"/>
    <p:sldId id="1758" r:id="rId23"/>
    <p:sldId id="1868" r:id="rId24"/>
    <p:sldId id="1761" r:id="rId25"/>
    <p:sldId id="1762" r:id="rId26"/>
    <p:sldId id="1763" r:id="rId27"/>
    <p:sldId id="1764" r:id="rId28"/>
    <p:sldId id="1765" r:id="rId29"/>
    <p:sldId id="1766" r:id="rId30"/>
    <p:sldId id="1767" r:id="rId31"/>
    <p:sldId id="1768" r:id="rId32"/>
    <p:sldId id="1769" r:id="rId33"/>
    <p:sldId id="1770" r:id="rId34"/>
    <p:sldId id="1771" r:id="rId35"/>
    <p:sldId id="1772" r:id="rId36"/>
    <p:sldId id="1773" r:id="rId37"/>
    <p:sldId id="1776" r:id="rId38"/>
    <p:sldId id="1060" r:id="rId39"/>
    <p:sldId id="1864" r:id="rId40"/>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CE433C91-6E51-4165-B182-C4FD0E99DA8D}">
          <p14:sldIdLst>
            <p14:sldId id="1741"/>
            <p14:sldId id="1742"/>
            <p14:sldId id="1740"/>
            <p14:sldId id="1743"/>
            <p14:sldId id="1744"/>
            <p14:sldId id="1745"/>
            <p14:sldId id="1747"/>
            <p14:sldId id="1748"/>
            <p14:sldId id="1749"/>
            <p14:sldId id="1750"/>
            <p14:sldId id="1746"/>
            <p14:sldId id="1735"/>
            <p14:sldId id="1865"/>
            <p14:sldId id="1754"/>
            <p14:sldId id="1866"/>
            <p14:sldId id="1756"/>
            <p14:sldId id="1757"/>
            <p14:sldId id="1867"/>
            <p14:sldId id="1758"/>
            <p14:sldId id="1868"/>
            <p14:sldId id="1761"/>
            <p14:sldId id="1762"/>
            <p14:sldId id="1763"/>
            <p14:sldId id="1764"/>
            <p14:sldId id="1765"/>
            <p14:sldId id="1766"/>
            <p14:sldId id="1767"/>
            <p14:sldId id="1768"/>
            <p14:sldId id="1769"/>
            <p14:sldId id="1770"/>
            <p14:sldId id="1771"/>
            <p14:sldId id="1772"/>
            <p14:sldId id="1773"/>
            <p14:sldId id="1776"/>
            <p14:sldId id="1060"/>
            <p14:sldId id="186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VL"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E0"/>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CA30F-9389-4E90-B252-33E7250838B7}" v="5" dt="2025-04-04T12:36:00.78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86" autoAdjust="0"/>
  </p:normalViewPr>
  <p:slideViewPr>
    <p:cSldViewPr snapToGrid="0">
      <p:cViewPr varScale="1">
        <p:scale>
          <a:sx n="45" d="100"/>
          <a:sy n="45" d="100"/>
        </p:scale>
        <p:origin x="136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40A39240-BAA0-4B50-8137-DC4D3E236528}"/>
    <pc:docChg chg="undo custSel addSld delSld modSld modSection">
      <pc:chgData name="Vickers, Libby" userId="e250baef-1418-4325-b620-0f9540a0387b" providerId="ADAL" clId="{40A39240-BAA0-4B50-8137-DC4D3E236528}" dt="2025-03-24T16:37:28.951" v="1138" actId="1076"/>
      <pc:docMkLst>
        <pc:docMk/>
      </pc:docMkLst>
      <pc:sldChg chg="addSp delSp modSp mod modAnim">
        <pc:chgData name="Vickers, Libby" userId="e250baef-1418-4325-b620-0f9540a0387b" providerId="ADAL" clId="{40A39240-BAA0-4B50-8137-DC4D3E236528}" dt="2025-03-24T15:37:34.978" v="855" actId="166"/>
        <pc:sldMkLst>
          <pc:docMk/>
          <pc:sldMk cId="597220908" sldId="1735"/>
        </pc:sldMkLst>
        <pc:spChg chg="add mod">
          <ac:chgData name="Vickers, Libby" userId="e250baef-1418-4325-b620-0f9540a0387b" providerId="ADAL" clId="{40A39240-BAA0-4B50-8137-DC4D3E236528}" dt="2025-03-24T14:42:15.673" v="269" actId="164"/>
          <ac:spMkLst>
            <pc:docMk/>
            <pc:sldMk cId="597220908" sldId="1735"/>
            <ac:spMk id="11" creationId="{540CF7D8-A095-D651-CDEC-8D98AC04854C}"/>
          </ac:spMkLst>
        </pc:spChg>
        <pc:spChg chg="add mod">
          <ac:chgData name="Vickers, Libby" userId="e250baef-1418-4325-b620-0f9540a0387b" providerId="ADAL" clId="{40A39240-BAA0-4B50-8137-DC4D3E236528}" dt="2025-03-24T15:35:37.081" v="841" actId="1076"/>
          <ac:spMkLst>
            <pc:docMk/>
            <pc:sldMk cId="597220908" sldId="1735"/>
            <ac:spMk id="12" creationId="{7863C4D1-B569-D944-51BB-41B73318FD03}"/>
          </ac:spMkLst>
        </pc:spChg>
        <pc:spChg chg="add mod">
          <ac:chgData name="Vickers, Libby" userId="e250baef-1418-4325-b620-0f9540a0387b" providerId="ADAL" clId="{40A39240-BAA0-4B50-8137-DC4D3E236528}" dt="2025-03-24T15:34:41.574" v="837" actId="1076"/>
          <ac:spMkLst>
            <pc:docMk/>
            <pc:sldMk cId="597220908" sldId="1735"/>
            <ac:spMk id="13" creationId="{446046C4-0CD3-35D6-4F38-8D30FC56A3E2}"/>
          </ac:spMkLst>
        </pc:spChg>
        <pc:spChg chg="add mod">
          <ac:chgData name="Vickers, Libby" userId="e250baef-1418-4325-b620-0f9540a0387b" providerId="ADAL" clId="{40A39240-BAA0-4B50-8137-DC4D3E236528}" dt="2025-03-24T15:35:30.459" v="840" actId="1076"/>
          <ac:spMkLst>
            <pc:docMk/>
            <pc:sldMk cId="597220908" sldId="1735"/>
            <ac:spMk id="14" creationId="{496B717F-BB90-5A60-5302-61B4D50C0C64}"/>
          </ac:spMkLst>
        </pc:spChg>
        <pc:spChg chg="add mod">
          <ac:chgData name="Vickers, Libby" userId="e250baef-1418-4325-b620-0f9540a0387b" providerId="ADAL" clId="{40A39240-BAA0-4B50-8137-DC4D3E236528}" dt="2025-03-24T14:42:15.673" v="269" actId="164"/>
          <ac:spMkLst>
            <pc:docMk/>
            <pc:sldMk cId="597220908" sldId="1735"/>
            <ac:spMk id="15" creationId="{0F41F822-1B9D-D72A-9192-16AF1C3AD371}"/>
          </ac:spMkLst>
        </pc:spChg>
        <pc:spChg chg="add mod">
          <ac:chgData name="Vickers, Libby" userId="e250baef-1418-4325-b620-0f9540a0387b" providerId="ADAL" clId="{40A39240-BAA0-4B50-8137-DC4D3E236528}" dt="2025-03-24T15:37:01.063" v="853" actId="14100"/>
          <ac:spMkLst>
            <pc:docMk/>
            <pc:sldMk cId="597220908" sldId="1735"/>
            <ac:spMk id="19" creationId="{BE97930A-0DFA-8016-AC8A-C07F8317B497}"/>
          </ac:spMkLst>
        </pc:spChg>
        <pc:grpChg chg="add mod">
          <ac:chgData name="Vickers, Libby" userId="e250baef-1418-4325-b620-0f9540a0387b" providerId="ADAL" clId="{40A39240-BAA0-4B50-8137-DC4D3E236528}" dt="2025-03-24T15:35:45.984" v="842" actId="14100"/>
          <ac:grpSpMkLst>
            <pc:docMk/>
            <pc:sldMk cId="597220908" sldId="1735"/>
            <ac:grpSpMk id="16" creationId="{481D6607-6E02-D477-D353-BC7E2F0E6EC0}"/>
          </ac:grpSpMkLst>
        </pc:grpChg>
        <pc:picChg chg="mod ord">
          <ac:chgData name="Vickers, Libby" userId="e250baef-1418-4325-b620-0f9540a0387b" providerId="ADAL" clId="{40A39240-BAA0-4B50-8137-DC4D3E236528}" dt="2025-03-24T15:37:34.978" v="855" actId="166"/>
          <ac:picMkLst>
            <pc:docMk/>
            <pc:sldMk cId="597220908" sldId="1735"/>
            <ac:picMk id="3" creationId="{7763FD06-2738-F2B2-DE06-8AD2DA9B50F7}"/>
          </ac:picMkLst>
        </pc:picChg>
        <pc:picChg chg="add mod">
          <ac:chgData name="Vickers, Libby" userId="e250baef-1418-4325-b620-0f9540a0387b" providerId="ADAL" clId="{40A39240-BAA0-4B50-8137-DC4D3E236528}" dt="2025-03-24T15:34:10.478" v="834" actId="1076"/>
          <ac:picMkLst>
            <pc:docMk/>
            <pc:sldMk cId="597220908" sldId="1735"/>
            <ac:picMk id="8" creationId="{D07B6262-0616-6E61-42D1-914A50519D36}"/>
          </ac:picMkLst>
        </pc:picChg>
        <pc:picChg chg="add mod">
          <ac:chgData name="Vickers, Libby" userId="e250baef-1418-4325-b620-0f9540a0387b" providerId="ADAL" clId="{40A39240-BAA0-4B50-8137-DC4D3E236528}" dt="2025-03-24T14:42:15.673" v="269" actId="164"/>
          <ac:picMkLst>
            <pc:docMk/>
            <pc:sldMk cId="597220908" sldId="1735"/>
            <ac:picMk id="9" creationId="{959431D3-3D30-AA54-D6C5-B0F7A9709E6D}"/>
          </ac:picMkLst>
        </pc:picChg>
        <pc:picChg chg="add mod">
          <ac:chgData name="Vickers, Libby" userId="e250baef-1418-4325-b620-0f9540a0387b" providerId="ADAL" clId="{40A39240-BAA0-4B50-8137-DC4D3E236528}" dt="2025-03-24T15:35:04.299" v="839" actId="1076"/>
          <ac:picMkLst>
            <pc:docMk/>
            <pc:sldMk cId="597220908" sldId="1735"/>
            <ac:picMk id="10" creationId="{E7869477-8F01-444E-6864-70C18B2E9EB7}"/>
          </ac:picMkLst>
        </pc:picChg>
        <pc:picChg chg="add mod">
          <ac:chgData name="Vickers, Libby" userId="e250baef-1418-4325-b620-0f9540a0387b" providerId="ADAL" clId="{40A39240-BAA0-4B50-8137-DC4D3E236528}" dt="2025-03-24T15:28:20.212" v="779"/>
          <ac:picMkLst>
            <pc:docMk/>
            <pc:sldMk cId="597220908" sldId="1735"/>
            <ac:picMk id="17" creationId="{A1CEBAC6-8F13-A914-6826-3589C1378C13}"/>
          </ac:picMkLst>
        </pc:picChg>
        <pc:picChg chg="add mod">
          <ac:chgData name="Vickers, Libby" userId="e250baef-1418-4325-b620-0f9540a0387b" providerId="ADAL" clId="{40A39240-BAA0-4B50-8137-DC4D3E236528}" dt="2025-03-24T15:36:26.683" v="846" actId="1076"/>
          <ac:picMkLst>
            <pc:docMk/>
            <pc:sldMk cId="597220908" sldId="1735"/>
            <ac:picMk id="18" creationId="{73630CCC-24C2-7D57-C664-284F844D0C17}"/>
          </ac:picMkLst>
        </pc:picChg>
      </pc:sldChg>
      <pc:sldChg chg="addSp delSp modSp mod delAnim modAnim">
        <pc:chgData name="Vickers, Libby" userId="e250baef-1418-4325-b620-0f9540a0387b" providerId="ADAL" clId="{40A39240-BAA0-4B50-8137-DC4D3E236528}" dt="2025-03-24T12:50:39.792" v="18"/>
        <pc:sldMkLst>
          <pc:docMk/>
          <pc:sldMk cId="3314859971" sldId="1740"/>
        </pc:sldMkLst>
        <pc:picChg chg="add mod">
          <ac:chgData name="Vickers, Libby" userId="e250baef-1418-4325-b620-0f9540a0387b" providerId="ADAL" clId="{40A39240-BAA0-4B50-8137-DC4D3E236528}" dt="2025-03-24T12:49:19.246" v="8" actId="1076"/>
          <ac:picMkLst>
            <pc:docMk/>
            <pc:sldMk cId="3314859971" sldId="1740"/>
            <ac:picMk id="4" creationId="{229714CB-5B65-708D-5B23-6194D69B4DD3}"/>
          </ac:picMkLst>
        </pc:picChg>
        <pc:picChg chg="add mod">
          <ac:chgData name="Vickers, Libby" userId="e250baef-1418-4325-b620-0f9540a0387b" providerId="ADAL" clId="{40A39240-BAA0-4B50-8137-DC4D3E236528}" dt="2025-03-24T12:50:28.990" v="15" actId="1582"/>
          <ac:picMkLst>
            <pc:docMk/>
            <pc:sldMk cId="3314859971" sldId="1740"/>
            <ac:picMk id="6" creationId="{AD9DB1A4-22CE-7850-97DF-A49F03C28ABB}"/>
          </ac:picMkLst>
        </pc:picChg>
      </pc:sldChg>
      <pc:sldChg chg="addSp modSp mod">
        <pc:chgData name="Vickers, Libby" userId="e250baef-1418-4325-b620-0f9540a0387b" providerId="ADAL" clId="{40A39240-BAA0-4B50-8137-DC4D3E236528}" dt="2025-03-24T16:37:28.951" v="1138" actId="1076"/>
        <pc:sldMkLst>
          <pc:docMk/>
          <pc:sldMk cId="793978010" sldId="1741"/>
        </pc:sldMkLst>
        <pc:spChg chg="mod">
          <ac:chgData name="Vickers, Libby" userId="e250baef-1418-4325-b620-0f9540a0387b" providerId="ADAL" clId="{40A39240-BAA0-4B50-8137-DC4D3E236528}" dt="2025-03-24T16:36:33.396" v="1127" actId="1076"/>
          <ac:spMkLst>
            <pc:docMk/>
            <pc:sldMk cId="793978010" sldId="1741"/>
            <ac:spMk id="2" creationId="{09AEDE24-AB90-FFD6-7EEA-C5D2DC474824}"/>
          </ac:spMkLst>
        </pc:spChg>
        <pc:spChg chg="mod">
          <ac:chgData name="Vickers, Libby" userId="e250baef-1418-4325-b620-0f9540a0387b" providerId="ADAL" clId="{40A39240-BAA0-4B50-8137-DC4D3E236528}" dt="2025-03-24T16:36:40.694" v="1128" actId="1076"/>
          <ac:spMkLst>
            <pc:docMk/>
            <pc:sldMk cId="793978010" sldId="1741"/>
            <ac:spMk id="3" creationId="{AA5EEE2F-8A50-3176-99F3-D6FD96F4B7BF}"/>
          </ac:spMkLst>
        </pc:spChg>
        <pc:spChg chg="add mod ord">
          <ac:chgData name="Vickers, Libby" userId="e250baef-1418-4325-b620-0f9540a0387b" providerId="ADAL" clId="{40A39240-BAA0-4B50-8137-DC4D3E236528}" dt="2025-03-24T16:36:25.935" v="1126" actId="171"/>
          <ac:spMkLst>
            <pc:docMk/>
            <pc:sldMk cId="793978010" sldId="1741"/>
            <ac:spMk id="4" creationId="{1CF06A2D-0BC4-2537-A011-BDE8306A0740}"/>
          </ac:spMkLst>
        </pc:spChg>
        <pc:spChg chg="add mod">
          <ac:chgData name="Vickers, Libby" userId="e250baef-1418-4325-b620-0f9540a0387b" providerId="ADAL" clId="{40A39240-BAA0-4B50-8137-DC4D3E236528}" dt="2025-03-24T16:37:28.951" v="1138" actId="1076"/>
          <ac:spMkLst>
            <pc:docMk/>
            <pc:sldMk cId="793978010" sldId="1741"/>
            <ac:spMk id="5" creationId="{C08C1C5A-848A-6FE8-83B9-146972EBD59C}"/>
          </ac:spMkLst>
        </pc:spChg>
      </pc:sldChg>
      <pc:sldChg chg="addSp delSp modSp mod modAnim">
        <pc:chgData name="Vickers, Libby" userId="e250baef-1418-4325-b620-0f9540a0387b" providerId="ADAL" clId="{40A39240-BAA0-4B50-8137-DC4D3E236528}" dt="2025-03-24T15:28:00.963" v="778" actId="1076"/>
        <pc:sldMkLst>
          <pc:docMk/>
          <pc:sldMk cId="2255269056" sldId="1746"/>
        </pc:sldMkLst>
        <pc:spChg chg="mod ord">
          <ac:chgData name="Vickers, Libby" userId="e250baef-1418-4325-b620-0f9540a0387b" providerId="ADAL" clId="{40A39240-BAA0-4B50-8137-DC4D3E236528}" dt="2025-03-24T14:23:33.882" v="106" actId="14100"/>
          <ac:spMkLst>
            <pc:docMk/>
            <pc:sldMk cId="2255269056" sldId="1746"/>
            <ac:spMk id="6" creationId="{7BBA3B81-0468-A964-6E7E-9903E0436998}"/>
          </ac:spMkLst>
        </pc:spChg>
        <pc:spChg chg="add mod">
          <ac:chgData name="Vickers, Libby" userId="e250baef-1418-4325-b620-0f9540a0387b" providerId="ADAL" clId="{40A39240-BAA0-4B50-8137-DC4D3E236528}" dt="2025-03-24T14:23:06.034" v="103" actId="1076"/>
          <ac:spMkLst>
            <pc:docMk/>
            <pc:sldMk cId="2255269056" sldId="1746"/>
            <ac:spMk id="13" creationId="{B32C67ED-29ED-70DE-1C7F-919AADF80D8D}"/>
          </ac:spMkLst>
        </pc:spChg>
        <pc:spChg chg="add mod">
          <ac:chgData name="Vickers, Libby" userId="e250baef-1418-4325-b620-0f9540a0387b" providerId="ADAL" clId="{40A39240-BAA0-4B50-8137-DC4D3E236528}" dt="2025-03-24T14:21:43.537" v="101" actId="164"/>
          <ac:spMkLst>
            <pc:docMk/>
            <pc:sldMk cId="2255269056" sldId="1746"/>
            <ac:spMk id="14" creationId="{91EC2345-AC38-DC48-4102-68AC05750C39}"/>
          </ac:spMkLst>
        </pc:spChg>
        <pc:spChg chg="add mod">
          <ac:chgData name="Vickers, Libby" userId="e250baef-1418-4325-b620-0f9540a0387b" providerId="ADAL" clId="{40A39240-BAA0-4B50-8137-DC4D3E236528}" dt="2025-03-24T14:21:43.537" v="101" actId="164"/>
          <ac:spMkLst>
            <pc:docMk/>
            <pc:sldMk cId="2255269056" sldId="1746"/>
            <ac:spMk id="15" creationId="{F6747B98-83B6-BF52-6101-96F842502481}"/>
          </ac:spMkLst>
        </pc:spChg>
        <pc:spChg chg="add mod">
          <ac:chgData name="Vickers, Libby" userId="e250baef-1418-4325-b620-0f9540a0387b" providerId="ADAL" clId="{40A39240-BAA0-4B50-8137-DC4D3E236528}" dt="2025-03-24T14:23:54.444" v="109" actId="208"/>
          <ac:spMkLst>
            <pc:docMk/>
            <pc:sldMk cId="2255269056" sldId="1746"/>
            <ac:spMk id="17" creationId="{F844BF79-6285-036C-4B23-FE5FAFDEA014}"/>
          </ac:spMkLst>
        </pc:spChg>
        <pc:spChg chg="add mod">
          <ac:chgData name="Vickers, Libby" userId="e250baef-1418-4325-b620-0f9540a0387b" providerId="ADAL" clId="{40A39240-BAA0-4B50-8137-DC4D3E236528}" dt="2025-03-24T14:37:29.744" v="243" actId="164"/>
          <ac:spMkLst>
            <pc:docMk/>
            <pc:sldMk cId="2255269056" sldId="1746"/>
            <ac:spMk id="22" creationId="{604DDA8B-4007-1C37-1FC1-0FDF021AEDDD}"/>
          </ac:spMkLst>
        </pc:spChg>
        <pc:spChg chg="add mod ord topLvl">
          <ac:chgData name="Vickers, Libby" userId="e250baef-1418-4325-b620-0f9540a0387b" providerId="ADAL" clId="{40A39240-BAA0-4B50-8137-DC4D3E236528}" dt="2025-03-24T14:35:38.838" v="207" actId="1037"/>
          <ac:spMkLst>
            <pc:docMk/>
            <pc:sldMk cId="2255269056" sldId="1746"/>
            <ac:spMk id="23" creationId="{ED9B3B27-0F30-9542-FB8A-285AA90DD9FB}"/>
          </ac:spMkLst>
        </pc:spChg>
        <pc:spChg chg="add mod">
          <ac:chgData name="Vickers, Libby" userId="e250baef-1418-4325-b620-0f9540a0387b" providerId="ADAL" clId="{40A39240-BAA0-4B50-8137-DC4D3E236528}" dt="2025-03-24T14:35:47.934" v="209" actId="208"/>
          <ac:spMkLst>
            <pc:docMk/>
            <pc:sldMk cId="2255269056" sldId="1746"/>
            <ac:spMk id="30" creationId="{990C4F12-7FFD-1E59-4F3D-9635EE108278}"/>
          </ac:spMkLst>
        </pc:spChg>
        <pc:spChg chg="add mod">
          <ac:chgData name="Vickers, Libby" userId="e250baef-1418-4325-b620-0f9540a0387b" providerId="ADAL" clId="{40A39240-BAA0-4B50-8137-DC4D3E236528}" dt="2025-03-24T14:38:02.206" v="247" actId="208"/>
          <ac:spMkLst>
            <pc:docMk/>
            <pc:sldMk cId="2255269056" sldId="1746"/>
            <ac:spMk id="34" creationId="{826AC083-32D0-4ABA-C05F-1EB0E32F430B}"/>
          </ac:spMkLst>
        </pc:spChg>
        <pc:grpChg chg="add mod">
          <ac:chgData name="Vickers, Libby" userId="e250baef-1418-4325-b620-0f9540a0387b" providerId="ADAL" clId="{40A39240-BAA0-4B50-8137-DC4D3E236528}" dt="2025-03-24T15:28:00.963" v="778" actId="1076"/>
          <ac:grpSpMkLst>
            <pc:docMk/>
            <pc:sldMk cId="2255269056" sldId="1746"/>
            <ac:grpSpMk id="32" creationId="{122B343A-40F8-EA44-F732-0EEEA4E2B33A}"/>
          </ac:grpSpMkLst>
        </pc:grpChg>
        <pc:grpChg chg="add mod">
          <ac:chgData name="Vickers, Libby" userId="e250baef-1418-4325-b620-0f9540a0387b" providerId="ADAL" clId="{40A39240-BAA0-4B50-8137-DC4D3E236528}" dt="2025-03-24T14:37:45.990" v="245" actId="1076"/>
          <ac:grpSpMkLst>
            <pc:docMk/>
            <pc:sldMk cId="2255269056" sldId="1746"/>
            <ac:grpSpMk id="35" creationId="{62B0FC5C-9A67-FBB4-F756-85EB1A3D8712}"/>
          </ac:grpSpMkLst>
        </pc:grpChg>
        <pc:picChg chg="mod">
          <ac:chgData name="Vickers, Libby" userId="e250baef-1418-4325-b620-0f9540a0387b" providerId="ADAL" clId="{40A39240-BAA0-4B50-8137-DC4D3E236528}" dt="2025-03-24T14:31:49.064" v="164" actId="1076"/>
          <ac:picMkLst>
            <pc:docMk/>
            <pc:sldMk cId="2255269056" sldId="1746"/>
            <ac:picMk id="2" creationId="{ED25F324-F0BC-EFB5-F841-36422D89727D}"/>
          </ac:picMkLst>
        </pc:picChg>
        <pc:picChg chg="mod">
          <ac:chgData name="Vickers, Libby" userId="e250baef-1418-4325-b620-0f9540a0387b" providerId="ADAL" clId="{40A39240-BAA0-4B50-8137-DC4D3E236528}" dt="2025-03-24T14:37:29.744" v="243" actId="164"/>
          <ac:picMkLst>
            <pc:docMk/>
            <pc:sldMk cId="2255269056" sldId="1746"/>
            <ac:picMk id="4" creationId="{87903E8E-C134-17A7-6EDD-3D9881639A79}"/>
          </ac:picMkLst>
        </pc:picChg>
        <pc:picChg chg="mod topLvl">
          <ac:chgData name="Vickers, Libby" userId="e250baef-1418-4325-b620-0f9540a0387b" providerId="ADAL" clId="{40A39240-BAA0-4B50-8137-DC4D3E236528}" dt="2025-03-24T14:35:06.232" v="184" actId="164"/>
          <ac:picMkLst>
            <pc:docMk/>
            <pc:sldMk cId="2255269056" sldId="1746"/>
            <ac:picMk id="5" creationId="{FAA3D563-33B3-B4D3-71AE-4AF8134C7C72}"/>
          </ac:picMkLst>
        </pc:picChg>
        <pc:picChg chg="add mod ord">
          <ac:chgData name="Vickers, Libby" userId="e250baef-1418-4325-b620-0f9540a0387b" providerId="ADAL" clId="{40A39240-BAA0-4B50-8137-DC4D3E236528}" dt="2025-03-24T14:21:43.537" v="101" actId="164"/>
          <ac:picMkLst>
            <pc:docMk/>
            <pc:sldMk cId="2255269056" sldId="1746"/>
            <ac:picMk id="8" creationId="{D2431EE8-02DB-39E2-1349-B6557B1E713B}"/>
          </ac:picMkLst>
        </pc:picChg>
        <pc:picChg chg="add mod ord">
          <ac:chgData name="Vickers, Libby" userId="e250baef-1418-4325-b620-0f9540a0387b" providerId="ADAL" clId="{40A39240-BAA0-4B50-8137-DC4D3E236528}" dt="2025-03-24T14:17:45.988" v="52" actId="1076"/>
          <ac:picMkLst>
            <pc:docMk/>
            <pc:sldMk cId="2255269056" sldId="1746"/>
            <ac:picMk id="12" creationId="{FDE5914C-3937-2876-BD4A-F4426D2BFC59}"/>
          </ac:picMkLst>
        </pc:picChg>
        <pc:picChg chg="add mod">
          <ac:chgData name="Vickers, Libby" userId="e250baef-1418-4325-b620-0f9540a0387b" providerId="ADAL" clId="{40A39240-BAA0-4B50-8137-DC4D3E236528}" dt="2025-03-24T14:37:29.744" v="243" actId="164"/>
          <ac:picMkLst>
            <pc:docMk/>
            <pc:sldMk cId="2255269056" sldId="1746"/>
            <ac:picMk id="20" creationId="{FE28D113-9287-2A39-2665-DA2E7F874071}"/>
          </ac:picMkLst>
        </pc:picChg>
        <pc:picChg chg="add mod ord topLvl">
          <ac:chgData name="Vickers, Libby" userId="e250baef-1418-4325-b620-0f9540a0387b" providerId="ADAL" clId="{40A39240-BAA0-4B50-8137-DC4D3E236528}" dt="2025-03-24T14:35:28.001" v="201" actId="1036"/>
          <ac:picMkLst>
            <pc:docMk/>
            <pc:sldMk cId="2255269056" sldId="1746"/>
            <ac:picMk id="21" creationId="{FD44D1AA-0DAD-2528-B20D-48573F89B4F6}"/>
          </ac:picMkLst>
        </pc:picChg>
        <pc:picChg chg="add mod ord">
          <ac:chgData name="Vickers, Libby" userId="e250baef-1418-4325-b620-0f9540a0387b" providerId="ADAL" clId="{40A39240-BAA0-4B50-8137-DC4D3E236528}" dt="2025-03-24T15:27:54.775" v="777" actId="171"/>
          <ac:picMkLst>
            <pc:docMk/>
            <pc:sldMk cId="2255269056" sldId="1746"/>
            <ac:picMk id="37" creationId="{03220749-2EE2-6B24-D79A-FE7D389116E1}"/>
          </ac:picMkLst>
        </pc:picChg>
      </pc:sldChg>
      <pc:sldChg chg="addSp modSp mod">
        <pc:chgData name="Vickers, Libby" userId="e250baef-1418-4325-b620-0f9540a0387b" providerId="ADAL" clId="{40A39240-BAA0-4B50-8137-DC4D3E236528}" dt="2025-03-24T15:41:08.226" v="918" actId="14100"/>
        <pc:sldMkLst>
          <pc:docMk/>
          <pc:sldMk cId="2308681538" sldId="1756"/>
        </pc:sldMkLst>
        <pc:spChg chg="mod">
          <ac:chgData name="Vickers, Libby" userId="e250baef-1418-4325-b620-0f9540a0387b" providerId="ADAL" clId="{40A39240-BAA0-4B50-8137-DC4D3E236528}" dt="2025-03-24T14:50:28.961" v="394"/>
          <ac:spMkLst>
            <pc:docMk/>
            <pc:sldMk cId="2308681538" sldId="1756"/>
            <ac:spMk id="10" creationId="{5BC74953-9A09-C3EB-0BEC-D32310DD205A}"/>
          </ac:spMkLst>
        </pc:spChg>
        <pc:spChg chg="mod">
          <ac:chgData name="Vickers, Libby" userId="e250baef-1418-4325-b620-0f9540a0387b" providerId="ADAL" clId="{40A39240-BAA0-4B50-8137-DC4D3E236528}" dt="2025-03-24T14:50:28.961" v="394"/>
          <ac:spMkLst>
            <pc:docMk/>
            <pc:sldMk cId="2308681538" sldId="1756"/>
            <ac:spMk id="11" creationId="{3FBCB666-12BA-CB06-DF63-CB9A872A8075}"/>
          </ac:spMkLst>
        </pc:spChg>
        <pc:spChg chg="mod">
          <ac:chgData name="Vickers, Libby" userId="e250baef-1418-4325-b620-0f9540a0387b" providerId="ADAL" clId="{40A39240-BAA0-4B50-8137-DC4D3E236528}" dt="2025-03-24T14:50:28.961" v="394"/>
          <ac:spMkLst>
            <pc:docMk/>
            <pc:sldMk cId="2308681538" sldId="1756"/>
            <ac:spMk id="12" creationId="{72DBAD44-6903-4BE7-0D26-7CA9EA866355}"/>
          </ac:spMkLst>
        </pc:spChg>
        <pc:spChg chg="mod">
          <ac:chgData name="Vickers, Libby" userId="e250baef-1418-4325-b620-0f9540a0387b" providerId="ADAL" clId="{40A39240-BAA0-4B50-8137-DC4D3E236528}" dt="2025-03-24T14:50:28.961" v="394"/>
          <ac:spMkLst>
            <pc:docMk/>
            <pc:sldMk cId="2308681538" sldId="1756"/>
            <ac:spMk id="13" creationId="{044008E8-CB6C-FC06-734A-3C77C09A11DF}"/>
          </ac:spMkLst>
        </pc:spChg>
        <pc:spChg chg="mod">
          <ac:chgData name="Vickers, Libby" userId="e250baef-1418-4325-b620-0f9540a0387b" providerId="ADAL" clId="{40A39240-BAA0-4B50-8137-DC4D3E236528}" dt="2025-03-24T14:50:28.961" v="394"/>
          <ac:spMkLst>
            <pc:docMk/>
            <pc:sldMk cId="2308681538" sldId="1756"/>
            <ac:spMk id="14" creationId="{58732FD7-EC0F-F417-C4AF-4CF37CE5D445}"/>
          </ac:spMkLst>
        </pc:spChg>
        <pc:grpChg chg="add mod">
          <ac:chgData name="Vickers, Libby" userId="e250baef-1418-4325-b620-0f9540a0387b" providerId="ADAL" clId="{40A39240-BAA0-4B50-8137-DC4D3E236528}" dt="2025-03-24T14:50:28.961" v="394"/>
          <ac:grpSpMkLst>
            <pc:docMk/>
            <pc:sldMk cId="2308681538" sldId="1756"/>
            <ac:grpSpMk id="4" creationId="{D7B6C902-8FCF-4EFB-CBBD-CE6BBD35859A}"/>
          </ac:grpSpMkLst>
        </pc:grpChg>
        <pc:picChg chg="mod">
          <ac:chgData name="Vickers, Libby" userId="e250baef-1418-4325-b620-0f9540a0387b" providerId="ADAL" clId="{40A39240-BAA0-4B50-8137-DC4D3E236528}" dt="2025-03-24T14:51:01.465" v="396" actId="1076"/>
          <ac:picMkLst>
            <pc:docMk/>
            <pc:sldMk cId="2308681538" sldId="1756"/>
            <ac:picMk id="2" creationId="{B1BB68B1-EAF8-CA9E-3025-372B8BD5DCA6}"/>
          </ac:picMkLst>
        </pc:picChg>
        <pc:picChg chg="mod ord">
          <ac:chgData name="Vickers, Libby" userId="e250baef-1418-4325-b620-0f9540a0387b" providerId="ADAL" clId="{40A39240-BAA0-4B50-8137-DC4D3E236528}" dt="2025-03-24T15:41:08.226" v="918" actId="14100"/>
          <ac:picMkLst>
            <pc:docMk/>
            <pc:sldMk cId="2308681538" sldId="1756"/>
            <ac:picMk id="5" creationId="{87F6E9F0-AAF7-959A-71A7-2E0E460FE441}"/>
          </ac:picMkLst>
        </pc:picChg>
        <pc:picChg chg="mod">
          <ac:chgData name="Vickers, Libby" userId="e250baef-1418-4325-b620-0f9540a0387b" providerId="ADAL" clId="{40A39240-BAA0-4B50-8137-DC4D3E236528}" dt="2025-03-24T14:50:28.961" v="394"/>
          <ac:picMkLst>
            <pc:docMk/>
            <pc:sldMk cId="2308681538" sldId="1756"/>
            <ac:picMk id="8" creationId="{D2254A30-9437-7C80-803B-725D2B68537E}"/>
          </ac:picMkLst>
        </pc:picChg>
        <pc:picChg chg="mod">
          <ac:chgData name="Vickers, Libby" userId="e250baef-1418-4325-b620-0f9540a0387b" providerId="ADAL" clId="{40A39240-BAA0-4B50-8137-DC4D3E236528}" dt="2025-03-24T14:50:28.961" v="394"/>
          <ac:picMkLst>
            <pc:docMk/>
            <pc:sldMk cId="2308681538" sldId="1756"/>
            <ac:picMk id="9" creationId="{777CEB26-3942-610E-25AF-8C92CC676A35}"/>
          </ac:picMkLst>
        </pc:picChg>
        <pc:picChg chg="add mod ord">
          <ac:chgData name="Vickers, Libby" userId="e250baef-1418-4325-b620-0f9540a0387b" providerId="ADAL" clId="{40A39240-BAA0-4B50-8137-DC4D3E236528}" dt="2025-03-24T15:41:01.536" v="917" actId="1038"/>
          <ac:picMkLst>
            <pc:docMk/>
            <pc:sldMk cId="2308681538" sldId="1756"/>
            <ac:picMk id="15" creationId="{EBB655DD-2F26-4A05-EC16-47025C3C677C}"/>
          </ac:picMkLst>
        </pc:picChg>
      </pc:sldChg>
      <pc:sldChg chg="addSp modSp mod">
        <pc:chgData name="Vickers, Libby" userId="e250baef-1418-4325-b620-0f9540a0387b" providerId="ADAL" clId="{40A39240-BAA0-4B50-8137-DC4D3E236528}" dt="2025-03-24T15:52:54.566" v="1072" actId="1076"/>
        <pc:sldMkLst>
          <pc:docMk/>
          <pc:sldMk cId="2410211130" sldId="1757"/>
        </pc:sldMkLst>
        <pc:spChg chg="mod">
          <ac:chgData name="Vickers, Libby" userId="e250baef-1418-4325-b620-0f9540a0387b" providerId="ADAL" clId="{40A39240-BAA0-4B50-8137-DC4D3E236528}" dt="2025-03-24T14:51:41.797" v="401"/>
          <ac:spMkLst>
            <pc:docMk/>
            <pc:sldMk cId="2410211130" sldId="1757"/>
            <ac:spMk id="10" creationId="{573B142C-B675-278F-F0DC-DBD881537F6A}"/>
          </ac:spMkLst>
        </pc:spChg>
        <pc:spChg chg="mod">
          <ac:chgData name="Vickers, Libby" userId="e250baef-1418-4325-b620-0f9540a0387b" providerId="ADAL" clId="{40A39240-BAA0-4B50-8137-DC4D3E236528}" dt="2025-03-24T14:51:41.797" v="401"/>
          <ac:spMkLst>
            <pc:docMk/>
            <pc:sldMk cId="2410211130" sldId="1757"/>
            <ac:spMk id="11" creationId="{424D331F-3EF4-4F55-D891-A28F49020CA1}"/>
          </ac:spMkLst>
        </pc:spChg>
        <pc:spChg chg="mod">
          <ac:chgData name="Vickers, Libby" userId="e250baef-1418-4325-b620-0f9540a0387b" providerId="ADAL" clId="{40A39240-BAA0-4B50-8137-DC4D3E236528}" dt="2025-03-24T14:51:41.797" v="401"/>
          <ac:spMkLst>
            <pc:docMk/>
            <pc:sldMk cId="2410211130" sldId="1757"/>
            <ac:spMk id="12" creationId="{AB76AE1B-AEB2-43EF-BFB6-E4845116C614}"/>
          </ac:spMkLst>
        </pc:spChg>
        <pc:spChg chg="mod">
          <ac:chgData name="Vickers, Libby" userId="e250baef-1418-4325-b620-0f9540a0387b" providerId="ADAL" clId="{40A39240-BAA0-4B50-8137-DC4D3E236528}" dt="2025-03-24T14:51:41.797" v="401"/>
          <ac:spMkLst>
            <pc:docMk/>
            <pc:sldMk cId="2410211130" sldId="1757"/>
            <ac:spMk id="13" creationId="{6F578E1A-82A7-0A50-212E-D0F3A0B36461}"/>
          </ac:spMkLst>
        </pc:spChg>
        <pc:spChg chg="mod">
          <ac:chgData name="Vickers, Libby" userId="e250baef-1418-4325-b620-0f9540a0387b" providerId="ADAL" clId="{40A39240-BAA0-4B50-8137-DC4D3E236528}" dt="2025-03-24T14:51:41.797" v="401"/>
          <ac:spMkLst>
            <pc:docMk/>
            <pc:sldMk cId="2410211130" sldId="1757"/>
            <ac:spMk id="14" creationId="{C7F64273-BA28-E9B3-336C-DD0D4977F348}"/>
          </ac:spMkLst>
        </pc:spChg>
        <pc:grpChg chg="add mod">
          <ac:chgData name="Vickers, Libby" userId="e250baef-1418-4325-b620-0f9540a0387b" providerId="ADAL" clId="{40A39240-BAA0-4B50-8137-DC4D3E236528}" dt="2025-03-24T14:51:41.797" v="401"/>
          <ac:grpSpMkLst>
            <pc:docMk/>
            <pc:sldMk cId="2410211130" sldId="1757"/>
            <ac:grpSpMk id="4" creationId="{2FEEE6AA-B04E-B71E-199C-D8E0C56DC5BE}"/>
          </ac:grpSpMkLst>
        </pc:grpChg>
        <pc:picChg chg="mod">
          <ac:chgData name="Vickers, Libby" userId="e250baef-1418-4325-b620-0f9540a0387b" providerId="ADAL" clId="{40A39240-BAA0-4B50-8137-DC4D3E236528}" dt="2025-03-24T14:51:41.797" v="401"/>
          <ac:picMkLst>
            <pc:docMk/>
            <pc:sldMk cId="2410211130" sldId="1757"/>
            <ac:picMk id="5" creationId="{E86E85E3-D55D-5A6D-96B5-A4EA883A3AEE}"/>
          </ac:picMkLst>
        </pc:picChg>
        <pc:picChg chg="mod">
          <ac:chgData name="Vickers, Libby" userId="e250baef-1418-4325-b620-0f9540a0387b" providerId="ADAL" clId="{40A39240-BAA0-4B50-8137-DC4D3E236528}" dt="2025-03-24T14:51:41.797" v="401"/>
          <ac:picMkLst>
            <pc:docMk/>
            <pc:sldMk cId="2410211130" sldId="1757"/>
            <ac:picMk id="8" creationId="{41D1D685-CE31-BA5E-3099-EA288F61DEC4}"/>
          </ac:picMkLst>
        </pc:picChg>
        <pc:picChg chg="mod ord">
          <ac:chgData name="Vickers, Libby" userId="e250baef-1418-4325-b620-0f9540a0387b" providerId="ADAL" clId="{40A39240-BAA0-4B50-8137-DC4D3E236528}" dt="2025-03-24T15:52:54.566" v="1072" actId="1076"/>
          <ac:picMkLst>
            <pc:docMk/>
            <pc:sldMk cId="2410211130" sldId="1757"/>
            <ac:picMk id="9" creationId="{D9F57CBD-30E5-9900-66FE-0332AADCA399}"/>
          </ac:picMkLst>
        </pc:picChg>
        <pc:picChg chg="add mod ord">
          <ac:chgData name="Vickers, Libby" userId="e250baef-1418-4325-b620-0f9540a0387b" providerId="ADAL" clId="{40A39240-BAA0-4B50-8137-DC4D3E236528}" dt="2025-03-24T15:41:34.911" v="920" actId="1076"/>
          <ac:picMkLst>
            <pc:docMk/>
            <pc:sldMk cId="2410211130" sldId="1757"/>
            <ac:picMk id="15" creationId="{EFA5F949-8E82-044A-F78D-9470AC7E6B57}"/>
          </ac:picMkLst>
        </pc:picChg>
      </pc:sldChg>
      <pc:sldChg chg="addSp modSp mod">
        <pc:chgData name="Vickers, Libby" userId="e250baef-1418-4325-b620-0f9540a0387b" providerId="ADAL" clId="{40A39240-BAA0-4B50-8137-DC4D3E236528}" dt="2025-03-24T15:54:31.514" v="1081" actId="14100"/>
        <pc:sldMkLst>
          <pc:docMk/>
          <pc:sldMk cId="3070793910" sldId="1758"/>
        </pc:sldMkLst>
        <pc:spChg chg="mod">
          <ac:chgData name="Vickers, Libby" userId="e250baef-1418-4325-b620-0f9540a0387b" providerId="ADAL" clId="{40A39240-BAA0-4B50-8137-DC4D3E236528}" dt="2025-03-24T15:54:31.514" v="1081" actId="14100"/>
          <ac:spMkLst>
            <pc:docMk/>
            <pc:sldMk cId="3070793910" sldId="1758"/>
            <ac:spMk id="5" creationId="{205DE0FB-8D90-E95C-5AFB-633EEE623D53}"/>
          </ac:spMkLst>
        </pc:spChg>
        <pc:spChg chg="mod">
          <ac:chgData name="Vickers, Libby" userId="e250baef-1418-4325-b620-0f9540a0387b" providerId="ADAL" clId="{40A39240-BAA0-4B50-8137-DC4D3E236528}" dt="2025-03-24T15:01:30.211" v="482"/>
          <ac:spMkLst>
            <pc:docMk/>
            <pc:sldMk cId="3070793910" sldId="1758"/>
            <ac:spMk id="10" creationId="{7959BE36-751F-2FE7-D7C2-66F87AF151AE}"/>
          </ac:spMkLst>
        </pc:spChg>
        <pc:spChg chg="mod">
          <ac:chgData name="Vickers, Libby" userId="e250baef-1418-4325-b620-0f9540a0387b" providerId="ADAL" clId="{40A39240-BAA0-4B50-8137-DC4D3E236528}" dt="2025-03-24T15:01:30.211" v="482"/>
          <ac:spMkLst>
            <pc:docMk/>
            <pc:sldMk cId="3070793910" sldId="1758"/>
            <ac:spMk id="11" creationId="{0D4DE554-513B-4BEC-B66F-FBAB13A292AC}"/>
          </ac:spMkLst>
        </pc:spChg>
        <pc:spChg chg="mod">
          <ac:chgData name="Vickers, Libby" userId="e250baef-1418-4325-b620-0f9540a0387b" providerId="ADAL" clId="{40A39240-BAA0-4B50-8137-DC4D3E236528}" dt="2025-03-24T15:01:30.211" v="482"/>
          <ac:spMkLst>
            <pc:docMk/>
            <pc:sldMk cId="3070793910" sldId="1758"/>
            <ac:spMk id="12" creationId="{99497FED-8627-FD10-DAAD-0C2DE1F52DDF}"/>
          </ac:spMkLst>
        </pc:spChg>
        <pc:spChg chg="mod">
          <ac:chgData name="Vickers, Libby" userId="e250baef-1418-4325-b620-0f9540a0387b" providerId="ADAL" clId="{40A39240-BAA0-4B50-8137-DC4D3E236528}" dt="2025-03-24T15:01:30.211" v="482"/>
          <ac:spMkLst>
            <pc:docMk/>
            <pc:sldMk cId="3070793910" sldId="1758"/>
            <ac:spMk id="13" creationId="{53A6E3F3-930E-2CF2-3751-E294E9F09C4F}"/>
          </ac:spMkLst>
        </pc:spChg>
        <pc:spChg chg="mod">
          <ac:chgData name="Vickers, Libby" userId="e250baef-1418-4325-b620-0f9540a0387b" providerId="ADAL" clId="{40A39240-BAA0-4B50-8137-DC4D3E236528}" dt="2025-03-24T15:01:30.211" v="482"/>
          <ac:spMkLst>
            <pc:docMk/>
            <pc:sldMk cId="3070793910" sldId="1758"/>
            <ac:spMk id="15" creationId="{199A18F6-15E8-974A-B7F0-323DE91C8856}"/>
          </ac:spMkLst>
        </pc:spChg>
        <pc:spChg chg="mod">
          <ac:chgData name="Vickers, Libby" userId="e250baef-1418-4325-b620-0f9540a0387b" providerId="ADAL" clId="{40A39240-BAA0-4B50-8137-DC4D3E236528}" dt="2025-03-24T15:54:05.973" v="1079" actId="1076"/>
          <ac:spMkLst>
            <pc:docMk/>
            <pc:sldMk cId="3070793910" sldId="1758"/>
            <ac:spMk id="18" creationId="{B78E1984-9D7D-CC80-3C2D-2D3E7A17B52D}"/>
          </ac:spMkLst>
        </pc:spChg>
        <pc:grpChg chg="add mod ord">
          <ac:chgData name="Vickers, Libby" userId="e250baef-1418-4325-b620-0f9540a0387b" providerId="ADAL" clId="{40A39240-BAA0-4B50-8137-DC4D3E236528}" dt="2025-03-24T15:02:12.967" v="485" actId="171"/>
          <ac:grpSpMkLst>
            <pc:docMk/>
            <pc:sldMk cId="3070793910" sldId="1758"/>
            <ac:grpSpMk id="7" creationId="{DD076F25-F078-25A1-7FE2-7C403CE07B02}"/>
          </ac:grpSpMkLst>
        </pc:grpChg>
        <pc:grpChg chg="mod">
          <ac:chgData name="Vickers, Libby" userId="e250baef-1418-4325-b620-0f9540a0387b" providerId="ADAL" clId="{40A39240-BAA0-4B50-8137-DC4D3E236528}" dt="2025-03-24T15:54:23.705" v="1080" actId="1076"/>
          <ac:grpSpMkLst>
            <pc:docMk/>
            <pc:sldMk cId="3070793910" sldId="1758"/>
            <ac:grpSpMk id="17" creationId="{20BBA0E4-60F5-3C83-2974-4101F177850A}"/>
          </ac:grpSpMkLst>
        </pc:grpChg>
        <pc:picChg chg="mod">
          <ac:chgData name="Vickers, Libby" userId="e250baef-1418-4325-b620-0f9540a0387b" providerId="ADAL" clId="{40A39240-BAA0-4B50-8137-DC4D3E236528}" dt="2025-03-24T15:01:30.211" v="482"/>
          <ac:picMkLst>
            <pc:docMk/>
            <pc:sldMk cId="3070793910" sldId="1758"/>
            <ac:picMk id="8" creationId="{8D1FB7EE-6688-0C8B-DE38-BB67A06AC299}"/>
          </ac:picMkLst>
        </pc:picChg>
        <pc:picChg chg="mod">
          <ac:chgData name="Vickers, Libby" userId="e250baef-1418-4325-b620-0f9540a0387b" providerId="ADAL" clId="{40A39240-BAA0-4B50-8137-DC4D3E236528}" dt="2025-03-24T15:01:30.211" v="482"/>
          <ac:picMkLst>
            <pc:docMk/>
            <pc:sldMk cId="3070793910" sldId="1758"/>
            <ac:picMk id="9" creationId="{FFD8EAB0-D5B8-C0E7-197D-AFDDB6235B04}"/>
          </ac:picMkLst>
        </pc:picChg>
        <pc:picChg chg="add mod ord">
          <ac:chgData name="Vickers, Libby" userId="e250baef-1418-4325-b620-0f9540a0387b" providerId="ADAL" clId="{40A39240-BAA0-4B50-8137-DC4D3E236528}" dt="2025-03-24T15:53:50.785" v="1078" actId="171"/>
          <ac:picMkLst>
            <pc:docMk/>
            <pc:sldMk cId="3070793910" sldId="1758"/>
            <ac:picMk id="19" creationId="{DFE600D3-6012-B915-7E9C-EA346787CFF2}"/>
          </ac:picMkLst>
        </pc:picChg>
      </pc:sldChg>
      <pc:sldChg chg="addSp modSp mod modAnim">
        <pc:chgData name="Vickers, Libby" userId="e250baef-1418-4325-b620-0f9540a0387b" providerId="ADAL" clId="{40A39240-BAA0-4B50-8137-DC4D3E236528}" dt="2025-03-24T15:43:45.815" v="945" actId="1076"/>
        <pc:sldMkLst>
          <pc:docMk/>
          <pc:sldMk cId="1456117989" sldId="1763"/>
        </pc:sldMkLst>
        <pc:spChg chg="mod">
          <ac:chgData name="Vickers, Libby" userId="e250baef-1418-4325-b620-0f9540a0387b" providerId="ADAL" clId="{40A39240-BAA0-4B50-8137-DC4D3E236528}" dt="2025-03-24T14:52:57.919" v="409"/>
          <ac:spMkLst>
            <pc:docMk/>
            <pc:sldMk cId="1456117989" sldId="1763"/>
            <ac:spMk id="10" creationId="{D9CD5B6E-067E-DB8A-EB14-E20C69DCDBD8}"/>
          </ac:spMkLst>
        </pc:spChg>
        <pc:spChg chg="mod">
          <ac:chgData name="Vickers, Libby" userId="e250baef-1418-4325-b620-0f9540a0387b" providerId="ADAL" clId="{40A39240-BAA0-4B50-8137-DC4D3E236528}" dt="2025-03-24T14:52:57.919" v="409"/>
          <ac:spMkLst>
            <pc:docMk/>
            <pc:sldMk cId="1456117989" sldId="1763"/>
            <ac:spMk id="11" creationId="{BAAA0DCD-D621-71F5-7AF2-43D838900203}"/>
          </ac:spMkLst>
        </pc:spChg>
        <pc:spChg chg="mod">
          <ac:chgData name="Vickers, Libby" userId="e250baef-1418-4325-b620-0f9540a0387b" providerId="ADAL" clId="{40A39240-BAA0-4B50-8137-DC4D3E236528}" dt="2025-03-24T14:52:57.919" v="409"/>
          <ac:spMkLst>
            <pc:docMk/>
            <pc:sldMk cId="1456117989" sldId="1763"/>
            <ac:spMk id="12" creationId="{C4519388-9A6A-A607-FEEF-096F9E4830E5}"/>
          </ac:spMkLst>
        </pc:spChg>
        <pc:spChg chg="mod">
          <ac:chgData name="Vickers, Libby" userId="e250baef-1418-4325-b620-0f9540a0387b" providerId="ADAL" clId="{40A39240-BAA0-4B50-8137-DC4D3E236528}" dt="2025-03-24T14:52:57.919" v="409"/>
          <ac:spMkLst>
            <pc:docMk/>
            <pc:sldMk cId="1456117989" sldId="1763"/>
            <ac:spMk id="13" creationId="{2799B860-5179-83DB-2693-C2DEA9343175}"/>
          </ac:spMkLst>
        </pc:spChg>
        <pc:spChg chg="mod">
          <ac:chgData name="Vickers, Libby" userId="e250baef-1418-4325-b620-0f9540a0387b" providerId="ADAL" clId="{40A39240-BAA0-4B50-8137-DC4D3E236528}" dt="2025-03-24T14:52:57.919" v="409"/>
          <ac:spMkLst>
            <pc:docMk/>
            <pc:sldMk cId="1456117989" sldId="1763"/>
            <ac:spMk id="14" creationId="{B6DCC55A-0FA2-9C93-A953-1C8BA815BC8F}"/>
          </ac:spMkLst>
        </pc:spChg>
        <pc:grpChg chg="add mod">
          <ac:chgData name="Vickers, Libby" userId="e250baef-1418-4325-b620-0f9540a0387b" providerId="ADAL" clId="{40A39240-BAA0-4B50-8137-DC4D3E236528}" dt="2025-03-24T14:52:57.919" v="409"/>
          <ac:grpSpMkLst>
            <pc:docMk/>
            <pc:sldMk cId="1456117989" sldId="1763"/>
            <ac:grpSpMk id="5" creationId="{7974A84D-4C07-47EE-0A2D-81862C1A4B4A}"/>
          </ac:grpSpMkLst>
        </pc:grpChg>
        <pc:grpChg chg="add mod">
          <ac:chgData name="Vickers, Libby" userId="e250baef-1418-4325-b620-0f9540a0387b" providerId="ADAL" clId="{40A39240-BAA0-4B50-8137-DC4D3E236528}" dt="2025-03-24T15:43:45.815" v="945" actId="1076"/>
          <ac:grpSpMkLst>
            <pc:docMk/>
            <pc:sldMk cId="1456117989" sldId="1763"/>
            <ac:grpSpMk id="17" creationId="{9A1096AC-E12D-F0EE-9A16-27A5C2AD0845}"/>
          </ac:grpSpMkLst>
        </pc:grpChg>
        <pc:picChg chg="mod ord">
          <ac:chgData name="Vickers, Libby" userId="e250baef-1418-4325-b620-0f9540a0387b" providerId="ADAL" clId="{40A39240-BAA0-4B50-8137-DC4D3E236528}" dt="2025-03-24T15:06:07.633" v="489" actId="164"/>
          <ac:picMkLst>
            <pc:docMk/>
            <pc:sldMk cId="1456117989" sldId="1763"/>
            <ac:picMk id="7" creationId="{D96B6DF9-6DC9-DF02-A827-AB4024B88BAE}"/>
          </ac:picMkLst>
        </pc:picChg>
        <pc:picChg chg="mod">
          <ac:chgData name="Vickers, Libby" userId="e250baef-1418-4325-b620-0f9540a0387b" providerId="ADAL" clId="{40A39240-BAA0-4B50-8137-DC4D3E236528}" dt="2025-03-24T14:52:57.919" v="409"/>
          <ac:picMkLst>
            <pc:docMk/>
            <pc:sldMk cId="1456117989" sldId="1763"/>
            <ac:picMk id="8" creationId="{C6258A26-2265-326D-9642-918637C184E8}"/>
          </ac:picMkLst>
        </pc:picChg>
        <pc:picChg chg="mod">
          <ac:chgData name="Vickers, Libby" userId="e250baef-1418-4325-b620-0f9540a0387b" providerId="ADAL" clId="{40A39240-BAA0-4B50-8137-DC4D3E236528}" dt="2025-03-24T14:52:57.919" v="409"/>
          <ac:picMkLst>
            <pc:docMk/>
            <pc:sldMk cId="1456117989" sldId="1763"/>
            <ac:picMk id="9" creationId="{B16D73CB-66A1-2D89-5DC6-FE8982FFE5B2}"/>
          </ac:picMkLst>
        </pc:picChg>
        <pc:picChg chg="add mod">
          <ac:chgData name="Vickers, Libby" userId="e250baef-1418-4325-b620-0f9540a0387b" providerId="ADAL" clId="{40A39240-BAA0-4B50-8137-DC4D3E236528}" dt="2025-03-24T15:06:07.633" v="489" actId="164"/>
          <ac:picMkLst>
            <pc:docMk/>
            <pc:sldMk cId="1456117989" sldId="1763"/>
            <ac:picMk id="16" creationId="{96D583B8-5E8D-056B-471E-C6DFC8F7BF02}"/>
          </ac:picMkLst>
        </pc:picChg>
        <pc:picChg chg="add mod ord">
          <ac:chgData name="Vickers, Libby" userId="e250baef-1418-4325-b620-0f9540a0387b" providerId="ADAL" clId="{40A39240-BAA0-4B50-8137-DC4D3E236528}" dt="2025-03-24T15:43:40.762" v="944" actId="1076"/>
          <ac:picMkLst>
            <pc:docMk/>
            <pc:sldMk cId="1456117989" sldId="1763"/>
            <ac:picMk id="18" creationId="{A8CB2E00-307E-EB4D-9C1B-7457FDEEF3FB}"/>
          </ac:picMkLst>
        </pc:picChg>
      </pc:sldChg>
      <pc:sldChg chg="addSp delSp modSp mod">
        <pc:chgData name="Vickers, Libby" userId="e250baef-1418-4325-b620-0f9540a0387b" providerId="ADAL" clId="{40A39240-BAA0-4B50-8137-DC4D3E236528}" dt="2025-03-24T15:11:40.278" v="549" actId="164"/>
        <pc:sldMkLst>
          <pc:docMk/>
          <pc:sldMk cId="1773138954" sldId="1764"/>
        </pc:sldMkLst>
        <pc:spChg chg="mod ord topLvl">
          <ac:chgData name="Vickers, Libby" userId="e250baef-1418-4325-b620-0f9540a0387b" providerId="ADAL" clId="{40A39240-BAA0-4B50-8137-DC4D3E236528}" dt="2025-03-24T15:11:40.278" v="549" actId="164"/>
          <ac:spMkLst>
            <pc:docMk/>
            <pc:sldMk cId="1773138954" sldId="1764"/>
            <ac:spMk id="2" creationId="{868C1009-1368-C6AF-5B29-9A81F9BFF099}"/>
          </ac:spMkLst>
        </pc:spChg>
        <pc:spChg chg="add mod">
          <ac:chgData name="Vickers, Libby" userId="e250baef-1418-4325-b620-0f9540a0387b" providerId="ADAL" clId="{40A39240-BAA0-4B50-8137-DC4D3E236528}" dt="2025-03-24T15:11:40.278" v="549" actId="164"/>
          <ac:spMkLst>
            <pc:docMk/>
            <pc:sldMk cId="1773138954" sldId="1764"/>
            <ac:spMk id="10" creationId="{3FB7E719-4D70-6134-EEB3-FB47C391FFA6}"/>
          </ac:spMkLst>
        </pc:spChg>
        <pc:grpChg chg="add mod">
          <ac:chgData name="Vickers, Libby" userId="e250baef-1418-4325-b620-0f9540a0387b" providerId="ADAL" clId="{40A39240-BAA0-4B50-8137-DC4D3E236528}" dt="2025-03-24T15:11:40.278" v="549" actId="164"/>
          <ac:grpSpMkLst>
            <pc:docMk/>
            <pc:sldMk cId="1773138954" sldId="1764"/>
            <ac:grpSpMk id="11" creationId="{796DF08A-1C55-B2DA-6695-3952F7F2BD21}"/>
          </ac:grpSpMkLst>
        </pc:grpChg>
        <pc:picChg chg="add mod">
          <ac:chgData name="Vickers, Libby" userId="e250baef-1418-4325-b620-0f9540a0387b" providerId="ADAL" clId="{40A39240-BAA0-4B50-8137-DC4D3E236528}" dt="2025-03-24T15:11:40.278" v="549" actId="164"/>
          <ac:picMkLst>
            <pc:docMk/>
            <pc:sldMk cId="1773138954" sldId="1764"/>
            <ac:picMk id="8" creationId="{A54AB8F9-D367-AD9F-13BD-80F7CE36B314}"/>
          </ac:picMkLst>
        </pc:picChg>
      </pc:sldChg>
      <pc:sldChg chg="addSp modSp mod modAnim">
        <pc:chgData name="Vickers, Libby" userId="e250baef-1418-4325-b620-0f9540a0387b" providerId="ADAL" clId="{40A39240-BAA0-4B50-8137-DC4D3E236528}" dt="2025-03-24T15:44:05.012" v="957" actId="1076"/>
        <pc:sldMkLst>
          <pc:docMk/>
          <pc:sldMk cId="3098920352" sldId="1765"/>
        </pc:sldMkLst>
        <pc:spChg chg="mod">
          <ac:chgData name="Vickers, Libby" userId="e250baef-1418-4325-b620-0f9540a0387b" providerId="ADAL" clId="{40A39240-BAA0-4B50-8137-DC4D3E236528}" dt="2025-03-24T14:53:46.434" v="414"/>
          <ac:spMkLst>
            <pc:docMk/>
            <pc:sldMk cId="3098920352" sldId="1765"/>
            <ac:spMk id="10" creationId="{43555BFC-BD07-BA50-D374-1AF3D0CD3130}"/>
          </ac:spMkLst>
        </pc:spChg>
        <pc:spChg chg="mod">
          <ac:chgData name="Vickers, Libby" userId="e250baef-1418-4325-b620-0f9540a0387b" providerId="ADAL" clId="{40A39240-BAA0-4B50-8137-DC4D3E236528}" dt="2025-03-24T14:53:46.434" v="414"/>
          <ac:spMkLst>
            <pc:docMk/>
            <pc:sldMk cId="3098920352" sldId="1765"/>
            <ac:spMk id="11" creationId="{A34A8649-7F24-4322-B654-688166821BE5}"/>
          </ac:spMkLst>
        </pc:spChg>
        <pc:spChg chg="mod">
          <ac:chgData name="Vickers, Libby" userId="e250baef-1418-4325-b620-0f9540a0387b" providerId="ADAL" clId="{40A39240-BAA0-4B50-8137-DC4D3E236528}" dt="2025-03-24T14:53:46.434" v="414"/>
          <ac:spMkLst>
            <pc:docMk/>
            <pc:sldMk cId="3098920352" sldId="1765"/>
            <ac:spMk id="12" creationId="{19C1A7B9-08B6-3DF3-64E5-FC420339730F}"/>
          </ac:spMkLst>
        </pc:spChg>
        <pc:spChg chg="mod">
          <ac:chgData name="Vickers, Libby" userId="e250baef-1418-4325-b620-0f9540a0387b" providerId="ADAL" clId="{40A39240-BAA0-4B50-8137-DC4D3E236528}" dt="2025-03-24T14:53:46.434" v="414"/>
          <ac:spMkLst>
            <pc:docMk/>
            <pc:sldMk cId="3098920352" sldId="1765"/>
            <ac:spMk id="13" creationId="{ABA4082F-B6A5-CB42-D22B-1226EEBE0CFB}"/>
          </ac:spMkLst>
        </pc:spChg>
        <pc:spChg chg="mod">
          <ac:chgData name="Vickers, Libby" userId="e250baef-1418-4325-b620-0f9540a0387b" providerId="ADAL" clId="{40A39240-BAA0-4B50-8137-DC4D3E236528}" dt="2025-03-24T14:53:46.434" v="414"/>
          <ac:spMkLst>
            <pc:docMk/>
            <pc:sldMk cId="3098920352" sldId="1765"/>
            <ac:spMk id="14" creationId="{7297610B-7EE5-9A36-8DF4-F077A1CE86D9}"/>
          </ac:spMkLst>
        </pc:spChg>
        <pc:spChg chg="add mod">
          <ac:chgData name="Vickers, Libby" userId="e250baef-1418-4325-b620-0f9540a0387b" providerId="ADAL" clId="{40A39240-BAA0-4B50-8137-DC4D3E236528}" dt="2025-03-24T15:14:04.490" v="650" actId="164"/>
          <ac:spMkLst>
            <pc:docMk/>
            <pc:sldMk cId="3098920352" sldId="1765"/>
            <ac:spMk id="15" creationId="{8AC8DBA4-663B-D2D0-B892-51AC352CF95A}"/>
          </ac:spMkLst>
        </pc:spChg>
        <pc:grpChg chg="add mod">
          <ac:chgData name="Vickers, Libby" userId="e250baef-1418-4325-b620-0f9540a0387b" providerId="ADAL" clId="{40A39240-BAA0-4B50-8137-DC4D3E236528}" dt="2025-03-24T14:53:46.434" v="414"/>
          <ac:grpSpMkLst>
            <pc:docMk/>
            <pc:sldMk cId="3098920352" sldId="1765"/>
            <ac:grpSpMk id="4" creationId="{8FFCA33B-81BE-1C2F-C263-344A806FFC24}"/>
          </ac:grpSpMkLst>
        </pc:grpChg>
        <pc:grpChg chg="add mod">
          <ac:chgData name="Vickers, Libby" userId="e250baef-1418-4325-b620-0f9540a0387b" providerId="ADAL" clId="{40A39240-BAA0-4B50-8137-DC4D3E236528}" dt="2025-03-24T15:44:05.012" v="957" actId="1076"/>
          <ac:grpSpMkLst>
            <pc:docMk/>
            <pc:sldMk cId="3098920352" sldId="1765"/>
            <ac:grpSpMk id="16" creationId="{6364789E-B63E-E97F-7DFF-DF23217FB8BF}"/>
          </ac:grpSpMkLst>
        </pc:grpChg>
        <pc:picChg chg="mod ord">
          <ac:chgData name="Vickers, Libby" userId="e250baef-1418-4325-b620-0f9540a0387b" providerId="ADAL" clId="{40A39240-BAA0-4B50-8137-DC4D3E236528}" dt="2025-03-24T15:14:04.490" v="650" actId="164"/>
          <ac:picMkLst>
            <pc:docMk/>
            <pc:sldMk cId="3098920352" sldId="1765"/>
            <ac:picMk id="5" creationId="{D599E0F6-DC18-440B-7478-95A773ACF776}"/>
          </ac:picMkLst>
        </pc:picChg>
        <pc:picChg chg="mod">
          <ac:chgData name="Vickers, Libby" userId="e250baef-1418-4325-b620-0f9540a0387b" providerId="ADAL" clId="{40A39240-BAA0-4B50-8137-DC4D3E236528}" dt="2025-03-24T14:53:46.434" v="414"/>
          <ac:picMkLst>
            <pc:docMk/>
            <pc:sldMk cId="3098920352" sldId="1765"/>
            <ac:picMk id="8" creationId="{FC86A904-5602-9B17-5957-DE7C08A56DA2}"/>
          </ac:picMkLst>
        </pc:picChg>
        <pc:picChg chg="mod">
          <ac:chgData name="Vickers, Libby" userId="e250baef-1418-4325-b620-0f9540a0387b" providerId="ADAL" clId="{40A39240-BAA0-4B50-8137-DC4D3E236528}" dt="2025-03-24T14:53:46.434" v="414"/>
          <ac:picMkLst>
            <pc:docMk/>
            <pc:sldMk cId="3098920352" sldId="1765"/>
            <ac:picMk id="9" creationId="{BC507E24-376A-1C3A-ADF2-B65AD673DB63}"/>
          </ac:picMkLst>
        </pc:picChg>
        <pc:picChg chg="add mod ord">
          <ac:chgData name="Vickers, Libby" userId="e250baef-1418-4325-b620-0f9540a0387b" providerId="ADAL" clId="{40A39240-BAA0-4B50-8137-DC4D3E236528}" dt="2025-03-24T15:43:57.251" v="956" actId="1038"/>
          <ac:picMkLst>
            <pc:docMk/>
            <pc:sldMk cId="3098920352" sldId="1765"/>
            <ac:picMk id="17" creationId="{78C1C39F-6174-F809-BF56-FDE03FA5EC33}"/>
          </ac:picMkLst>
        </pc:picChg>
      </pc:sldChg>
      <pc:sldChg chg="addSp modSp mod">
        <pc:chgData name="Vickers, Libby" userId="e250baef-1418-4325-b620-0f9540a0387b" providerId="ADAL" clId="{40A39240-BAA0-4B50-8137-DC4D3E236528}" dt="2025-03-24T15:44:13.124" v="970" actId="1038"/>
        <pc:sldMkLst>
          <pc:docMk/>
          <pc:sldMk cId="1095279545" sldId="1766"/>
        </pc:sldMkLst>
        <pc:spChg chg="mod">
          <ac:chgData name="Vickers, Libby" userId="e250baef-1418-4325-b620-0f9540a0387b" providerId="ADAL" clId="{40A39240-BAA0-4B50-8137-DC4D3E236528}" dt="2025-03-24T14:54:11.904" v="417"/>
          <ac:spMkLst>
            <pc:docMk/>
            <pc:sldMk cId="1095279545" sldId="1766"/>
            <ac:spMk id="8" creationId="{B794DE6F-C5C9-3D51-EA74-398975812655}"/>
          </ac:spMkLst>
        </pc:spChg>
        <pc:spChg chg="mod">
          <ac:chgData name="Vickers, Libby" userId="e250baef-1418-4325-b620-0f9540a0387b" providerId="ADAL" clId="{40A39240-BAA0-4B50-8137-DC4D3E236528}" dt="2025-03-24T14:54:11.904" v="417"/>
          <ac:spMkLst>
            <pc:docMk/>
            <pc:sldMk cId="1095279545" sldId="1766"/>
            <ac:spMk id="9" creationId="{D2340A13-CBA1-61EB-5717-BF4A06951988}"/>
          </ac:spMkLst>
        </pc:spChg>
        <pc:spChg chg="mod">
          <ac:chgData name="Vickers, Libby" userId="e250baef-1418-4325-b620-0f9540a0387b" providerId="ADAL" clId="{40A39240-BAA0-4B50-8137-DC4D3E236528}" dt="2025-03-24T14:54:11.904" v="417"/>
          <ac:spMkLst>
            <pc:docMk/>
            <pc:sldMk cId="1095279545" sldId="1766"/>
            <ac:spMk id="10" creationId="{3156E978-EA17-2D9F-1AC5-DF47175789EC}"/>
          </ac:spMkLst>
        </pc:spChg>
        <pc:spChg chg="mod">
          <ac:chgData name="Vickers, Libby" userId="e250baef-1418-4325-b620-0f9540a0387b" providerId="ADAL" clId="{40A39240-BAA0-4B50-8137-DC4D3E236528}" dt="2025-03-24T14:54:11.904" v="417"/>
          <ac:spMkLst>
            <pc:docMk/>
            <pc:sldMk cId="1095279545" sldId="1766"/>
            <ac:spMk id="11" creationId="{D8AC959C-0DB8-B6B8-143D-E78F9F143C82}"/>
          </ac:spMkLst>
        </pc:spChg>
        <pc:spChg chg="mod">
          <ac:chgData name="Vickers, Libby" userId="e250baef-1418-4325-b620-0f9540a0387b" providerId="ADAL" clId="{40A39240-BAA0-4B50-8137-DC4D3E236528}" dt="2025-03-24T14:54:11.904" v="417"/>
          <ac:spMkLst>
            <pc:docMk/>
            <pc:sldMk cId="1095279545" sldId="1766"/>
            <ac:spMk id="12" creationId="{D4E197BA-0D46-850C-EE48-C759E915F8C0}"/>
          </ac:spMkLst>
        </pc:spChg>
        <pc:grpChg chg="add mod">
          <ac:chgData name="Vickers, Libby" userId="e250baef-1418-4325-b620-0f9540a0387b" providerId="ADAL" clId="{40A39240-BAA0-4B50-8137-DC4D3E236528}" dt="2025-03-24T14:54:11.904" v="417"/>
          <ac:grpSpMkLst>
            <pc:docMk/>
            <pc:sldMk cId="1095279545" sldId="1766"/>
            <ac:grpSpMk id="4" creationId="{872BFBC7-26E2-ED7C-6929-6BD6095BA922}"/>
          </ac:grpSpMkLst>
        </pc:grpChg>
        <pc:picChg chg="mod">
          <ac:chgData name="Vickers, Libby" userId="e250baef-1418-4325-b620-0f9540a0387b" providerId="ADAL" clId="{40A39240-BAA0-4B50-8137-DC4D3E236528}" dt="2025-03-24T14:54:11.904" v="417"/>
          <ac:picMkLst>
            <pc:docMk/>
            <pc:sldMk cId="1095279545" sldId="1766"/>
            <ac:picMk id="5" creationId="{4C458FA6-B23D-7CE5-D664-AC0A996F8F05}"/>
          </ac:picMkLst>
        </pc:picChg>
        <pc:picChg chg="mod">
          <ac:chgData name="Vickers, Libby" userId="e250baef-1418-4325-b620-0f9540a0387b" providerId="ADAL" clId="{40A39240-BAA0-4B50-8137-DC4D3E236528}" dt="2025-03-24T14:54:11.904" v="417"/>
          <ac:picMkLst>
            <pc:docMk/>
            <pc:sldMk cId="1095279545" sldId="1766"/>
            <ac:picMk id="7" creationId="{715D2ACD-35DB-F148-9335-6D94777C513B}"/>
          </ac:picMkLst>
        </pc:picChg>
        <pc:picChg chg="add mod">
          <ac:chgData name="Vickers, Libby" userId="e250baef-1418-4325-b620-0f9540a0387b" providerId="ADAL" clId="{40A39240-BAA0-4B50-8137-DC4D3E236528}" dt="2025-03-24T15:44:13.124" v="970" actId="1038"/>
          <ac:picMkLst>
            <pc:docMk/>
            <pc:sldMk cId="1095279545" sldId="1766"/>
            <ac:picMk id="13" creationId="{B73A5A5A-A031-6C81-5371-1C1EA83CC5C4}"/>
          </ac:picMkLst>
        </pc:picChg>
      </pc:sldChg>
      <pc:sldChg chg="addSp modSp mod">
        <pc:chgData name="Vickers, Libby" userId="e250baef-1418-4325-b620-0f9540a0387b" providerId="ADAL" clId="{40A39240-BAA0-4B50-8137-DC4D3E236528}" dt="2025-03-24T15:44:37.776" v="989" actId="1076"/>
        <pc:sldMkLst>
          <pc:docMk/>
          <pc:sldMk cId="3633782426" sldId="1767"/>
        </pc:sldMkLst>
        <pc:spChg chg="mod">
          <ac:chgData name="Vickers, Libby" userId="e250baef-1418-4325-b620-0f9540a0387b" providerId="ADAL" clId="{40A39240-BAA0-4B50-8137-DC4D3E236528}" dt="2025-03-24T15:14:48.575" v="655"/>
          <ac:spMkLst>
            <pc:docMk/>
            <pc:sldMk cId="3633782426" sldId="1767"/>
            <ac:spMk id="10" creationId="{AA2B06E7-CC06-A63F-D936-BF20F39F7774}"/>
          </ac:spMkLst>
        </pc:spChg>
        <pc:spChg chg="mod">
          <ac:chgData name="Vickers, Libby" userId="e250baef-1418-4325-b620-0f9540a0387b" providerId="ADAL" clId="{40A39240-BAA0-4B50-8137-DC4D3E236528}" dt="2025-03-24T15:14:48.575" v="655"/>
          <ac:spMkLst>
            <pc:docMk/>
            <pc:sldMk cId="3633782426" sldId="1767"/>
            <ac:spMk id="11" creationId="{F8312C6A-81A6-0BF7-B656-EC9B404F56E4}"/>
          </ac:spMkLst>
        </pc:spChg>
        <pc:spChg chg="mod">
          <ac:chgData name="Vickers, Libby" userId="e250baef-1418-4325-b620-0f9540a0387b" providerId="ADAL" clId="{40A39240-BAA0-4B50-8137-DC4D3E236528}" dt="2025-03-24T15:14:48.575" v="655"/>
          <ac:spMkLst>
            <pc:docMk/>
            <pc:sldMk cId="3633782426" sldId="1767"/>
            <ac:spMk id="12" creationId="{AA9E4399-D827-4CB7-DC9A-78D6642C0EF6}"/>
          </ac:spMkLst>
        </pc:spChg>
        <pc:spChg chg="mod">
          <ac:chgData name="Vickers, Libby" userId="e250baef-1418-4325-b620-0f9540a0387b" providerId="ADAL" clId="{40A39240-BAA0-4B50-8137-DC4D3E236528}" dt="2025-03-24T15:14:48.575" v="655"/>
          <ac:spMkLst>
            <pc:docMk/>
            <pc:sldMk cId="3633782426" sldId="1767"/>
            <ac:spMk id="13" creationId="{15ABA455-EDC0-1F19-0695-62D005FA1700}"/>
          </ac:spMkLst>
        </pc:spChg>
        <pc:spChg chg="mod">
          <ac:chgData name="Vickers, Libby" userId="e250baef-1418-4325-b620-0f9540a0387b" providerId="ADAL" clId="{40A39240-BAA0-4B50-8137-DC4D3E236528}" dt="2025-03-24T15:14:48.575" v="655"/>
          <ac:spMkLst>
            <pc:docMk/>
            <pc:sldMk cId="3633782426" sldId="1767"/>
            <ac:spMk id="14" creationId="{87D959D3-1221-08CC-FA51-B7D89D72C864}"/>
          </ac:spMkLst>
        </pc:spChg>
        <pc:grpChg chg="add mod">
          <ac:chgData name="Vickers, Libby" userId="e250baef-1418-4325-b620-0f9540a0387b" providerId="ADAL" clId="{40A39240-BAA0-4B50-8137-DC4D3E236528}" dt="2025-03-24T15:14:48.575" v="655"/>
          <ac:grpSpMkLst>
            <pc:docMk/>
            <pc:sldMk cId="3633782426" sldId="1767"/>
            <ac:grpSpMk id="4" creationId="{8059811C-011F-2BCB-2B22-4F47AD04A378}"/>
          </ac:grpSpMkLst>
        </pc:grpChg>
        <pc:picChg chg="mod ord">
          <ac:chgData name="Vickers, Libby" userId="e250baef-1418-4325-b620-0f9540a0387b" providerId="ADAL" clId="{40A39240-BAA0-4B50-8137-DC4D3E236528}" dt="2025-03-24T15:44:37.776" v="989" actId="1076"/>
          <ac:picMkLst>
            <pc:docMk/>
            <pc:sldMk cId="3633782426" sldId="1767"/>
            <ac:picMk id="5" creationId="{DA773D0E-ED5E-86D1-F88D-97395F8EC51A}"/>
          </ac:picMkLst>
        </pc:picChg>
        <pc:picChg chg="mod">
          <ac:chgData name="Vickers, Libby" userId="e250baef-1418-4325-b620-0f9540a0387b" providerId="ADAL" clId="{40A39240-BAA0-4B50-8137-DC4D3E236528}" dt="2025-03-24T15:14:48.575" v="655"/>
          <ac:picMkLst>
            <pc:docMk/>
            <pc:sldMk cId="3633782426" sldId="1767"/>
            <ac:picMk id="8" creationId="{736888F2-847D-04DB-F189-092536D18F15}"/>
          </ac:picMkLst>
        </pc:picChg>
        <pc:picChg chg="mod">
          <ac:chgData name="Vickers, Libby" userId="e250baef-1418-4325-b620-0f9540a0387b" providerId="ADAL" clId="{40A39240-BAA0-4B50-8137-DC4D3E236528}" dt="2025-03-24T15:14:48.575" v="655"/>
          <ac:picMkLst>
            <pc:docMk/>
            <pc:sldMk cId="3633782426" sldId="1767"/>
            <ac:picMk id="9" creationId="{09CB6FFC-58D3-6BF1-5984-46799BB0CD34}"/>
          </ac:picMkLst>
        </pc:picChg>
        <pc:picChg chg="add mod ord">
          <ac:chgData name="Vickers, Libby" userId="e250baef-1418-4325-b620-0f9540a0387b" providerId="ADAL" clId="{40A39240-BAA0-4B50-8137-DC4D3E236528}" dt="2025-03-24T15:44:26.219" v="986" actId="1038"/>
          <ac:picMkLst>
            <pc:docMk/>
            <pc:sldMk cId="3633782426" sldId="1767"/>
            <ac:picMk id="15" creationId="{6B5E8945-1827-019C-828F-42A5845F415E}"/>
          </ac:picMkLst>
        </pc:picChg>
      </pc:sldChg>
      <pc:sldChg chg="addSp modSp mod">
        <pc:chgData name="Vickers, Libby" userId="e250baef-1418-4325-b620-0f9540a0387b" providerId="ADAL" clId="{40A39240-BAA0-4B50-8137-DC4D3E236528}" dt="2025-03-24T16:24:26.171" v="1083" actId="1076"/>
        <pc:sldMkLst>
          <pc:docMk/>
          <pc:sldMk cId="3348513944" sldId="1768"/>
        </pc:sldMkLst>
        <pc:spChg chg="mod">
          <ac:chgData name="Vickers, Libby" userId="e250baef-1418-4325-b620-0f9540a0387b" providerId="ADAL" clId="{40A39240-BAA0-4B50-8137-DC4D3E236528}" dt="2025-03-24T14:54:34.705" v="419"/>
          <ac:spMkLst>
            <pc:docMk/>
            <pc:sldMk cId="3348513944" sldId="1768"/>
            <ac:spMk id="10" creationId="{087340C7-DB82-CA48-4997-D1777F707FCE}"/>
          </ac:spMkLst>
        </pc:spChg>
        <pc:spChg chg="mod">
          <ac:chgData name="Vickers, Libby" userId="e250baef-1418-4325-b620-0f9540a0387b" providerId="ADAL" clId="{40A39240-BAA0-4B50-8137-DC4D3E236528}" dt="2025-03-24T14:54:34.705" v="419"/>
          <ac:spMkLst>
            <pc:docMk/>
            <pc:sldMk cId="3348513944" sldId="1768"/>
            <ac:spMk id="11" creationId="{F827B6D4-3C48-8C41-EBA8-F78F79A273B5}"/>
          </ac:spMkLst>
        </pc:spChg>
        <pc:spChg chg="mod">
          <ac:chgData name="Vickers, Libby" userId="e250baef-1418-4325-b620-0f9540a0387b" providerId="ADAL" clId="{40A39240-BAA0-4B50-8137-DC4D3E236528}" dt="2025-03-24T14:54:34.705" v="419"/>
          <ac:spMkLst>
            <pc:docMk/>
            <pc:sldMk cId="3348513944" sldId="1768"/>
            <ac:spMk id="12" creationId="{0FFD9E8D-944D-A155-FFA4-93E00CCAFF5F}"/>
          </ac:spMkLst>
        </pc:spChg>
        <pc:spChg chg="mod">
          <ac:chgData name="Vickers, Libby" userId="e250baef-1418-4325-b620-0f9540a0387b" providerId="ADAL" clId="{40A39240-BAA0-4B50-8137-DC4D3E236528}" dt="2025-03-24T14:54:34.705" v="419"/>
          <ac:spMkLst>
            <pc:docMk/>
            <pc:sldMk cId="3348513944" sldId="1768"/>
            <ac:spMk id="13" creationId="{752CFC65-DC5F-8DAD-2FD2-8FF194FD66BC}"/>
          </ac:spMkLst>
        </pc:spChg>
        <pc:spChg chg="mod">
          <ac:chgData name="Vickers, Libby" userId="e250baef-1418-4325-b620-0f9540a0387b" providerId="ADAL" clId="{40A39240-BAA0-4B50-8137-DC4D3E236528}" dt="2025-03-24T14:54:34.705" v="419"/>
          <ac:spMkLst>
            <pc:docMk/>
            <pc:sldMk cId="3348513944" sldId="1768"/>
            <ac:spMk id="14" creationId="{90DB3582-6067-D304-BEDC-D6916BB75AAB}"/>
          </ac:spMkLst>
        </pc:spChg>
        <pc:grpChg chg="add mod">
          <ac:chgData name="Vickers, Libby" userId="e250baef-1418-4325-b620-0f9540a0387b" providerId="ADAL" clId="{40A39240-BAA0-4B50-8137-DC4D3E236528}" dt="2025-03-24T14:54:34.705" v="419"/>
          <ac:grpSpMkLst>
            <pc:docMk/>
            <pc:sldMk cId="3348513944" sldId="1768"/>
            <ac:grpSpMk id="5" creationId="{0A5B6321-55C7-5F16-A1F1-D5BEFAEDDD82}"/>
          </ac:grpSpMkLst>
        </pc:grpChg>
        <pc:picChg chg="mod ord">
          <ac:chgData name="Vickers, Libby" userId="e250baef-1418-4325-b620-0f9540a0387b" providerId="ADAL" clId="{40A39240-BAA0-4B50-8137-DC4D3E236528}" dt="2025-03-24T16:24:26.171" v="1083" actId="1076"/>
          <ac:picMkLst>
            <pc:docMk/>
            <pc:sldMk cId="3348513944" sldId="1768"/>
            <ac:picMk id="7" creationId="{14923AF7-1F1C-91D0-AB4F-3167C1733B05}"/>
          </ac:picMkLst>
        </pc:picChg>
        <pc:picChg chg="mod">
          <ac:chgData name="Vickers, Libby" userId="e250baef-1418-4325-b620-0f9540a0387b" providerId="ADAL" clId="{40A39240-BAA0-4B50-8137-DC4D3E236528}" dt="2025-03-24T14:54:34.705" v="419"/>
          <ac:picMkLst>
            <pc:docMk/>
            <pc:sldMk cId="3348513944" sldId="1768"/>
            <ac:picMk id="8" creationId="{FB200089-1517-46AD-06B5-E2945B27F636}"/>
          </ac:picMkLst>
        </pc:picChg>
        <pc:picChg chg="mod">
          <ac:chgData name="Vickers, Libby" userId="e250baef-1418-4325-b620-0f9540a0387b" providerId="ADAL" clId="{40A39240-BAA0-4B50-8137-DC4D3E236528}" dt="2025-03-24T14:54:34.705" v="419"/>
          <ac:picMkLst>
            <pc:docMk/>
            <pc:sldMk cId="3348513944" sldId="1768"/>
            <ac:picMk id="9" creationId="{080A9FE6-D609-4DEF-BA1C-E8AD5C0D5CC7}"/>
          </ac:picMkLst>
        </pc:picChg>
        <pc:picChg chg="add mod ord">
          <ac:chgData name="Vickers, Libby" userId="e250baef-1418-4325-b620-0f9540a0387b" providerId="ADAL" clId="{40A39240-BAA0-4B50-8137-DC4D3E236528}" dt="2025-03-24T15:44:46.738" v="1003" actId="1038"/>
          <ac:picMkLst>
            <pc:docMk/>
            <pc:sldMk cId="3348513944" sldId="1768"/>
            <ac:picMk id="15" creationId="{964776EB-DE86-694E-674A-EC4A220D1B83}"/>
          </ac:picMkLst>
        </pc:picChg>
      </pc:sldChg>
      <pc:sldChg chg="addSp modSp mod">
        <pc:chgData name="Vickers, Libby" userId="e250baef-1418-4325-b620-0f9540a0387b" providerId="ADAL" clId="{40A39240-BAA0-4B50-8137-DC4D3E236528}" dt="2025-03-24T16:24:47.243" v="1084" actId="1076"/>
        <pc:sldMkLst>
          <pc:docMk/>
          <pc:sldMk cId="1190184386" sldId="1769"/>
        </pc:sldMkLst>
        <pc:spChg chg="mod">
          <ac:chgData name="Vickers, Libby" userId="e250baef-1418-4325-b620-0f9540a0387b" providerId="ADAL" clId="{40A39240-BAA0-4B50-8137-DC4D3E236528}" dt="2025-03-24T14:55:00.616" v="423"/>
          <ac:spMkLst>
            <pc:docMk/>
            <pc:sldMk cId="1190184386" sldId="1769"/>
            <ac:spMk id="10" creationId="{BA2EF572-5D4C-7A50-5055-1F3D9E38C585}"/>
          </ac:spMkLst>
        </pc:spChg>
        <pc:spChg chg="mod">
          <ac:chgData name="Vickers, Libby" userId="e250baef-1418-4325-b620-0f9540a0387b" providerId="ADAL" clId="{40A39240-BAA0-4B50-8137-DC4D3E236528}" dt="2025-03-24T14:55:00.616" v="423"/>
          <ac:spMkLst>
            <pc:docMk/>
            <pc:sldMk cId="1190184386" sldId="1769"/>
            <ac:spMk id="11" creationId="{023E3CE3-2142-11D6-5670-ED8BB374CCF2}"/>
          </ac:spMkLst>
        </pc:spChg>
        <pc:spChg chg="mod">
          <ac:chgData name="Vickers, Libby" userId="e250baef-1418-4325-b620-0f9540a0387b" providerId="ADAL" clId="{40A39240-BAA0-4B50-8137-DC4D3E236528}" dt="2025-03-24T14:55:00.616" v="423"/>
          <ac:spMkLst>
            <pc:docMk/>
            <pc:sldMk cId="1190184386" sldId="1769"/>
            <ac:spMk id="12" creationId="{F7A7A86E-7FC7-AC0A-4B27-9FEA0F1A335C}"/>
          </ac:spMkLst>
        </pc:spChg>
        <pc:spChg chg="mod">
          <ac:chgData name="Vickers, Libby" userId="e250baef-1418-4325-b620-0f9540a0387b" providerId="ADAL" clId="{40A39240-BAA0-4B50-8137-DC4D3E236528}" dt="2025-03-24T14:55:00.616" v="423"/>
          <ac:spMkLst>
            <pc:docMk/>
            <pc:sldMk cId="1190184386" sldId="1769"/>
            <ac:spMk id="13" creationId="{5C783CB1-F7C0-AC34-5C20-F453B77850E3}"/>
          </ac:spMkLst>
        </pc:spChg>
        <pc:spChg chg="mod">
          <ac:chgData name="Vickers, Libby" userId="e250baef-1418-4325-b620-0f9540a0387b" providerId="ADAL" clId="{40A39240-BAA0-4B50-8137-DC4D3E236528}" dt="2025-03-24T14:55:00.616" v="423"/>
          <ac:spMkLst>
            <pc:docMk/>
            <pc:sldMk cId="1190184386" sldId="1769"/>
            <ac:spMk id="14" creationId="{FD15822D-F31B-7B8F-3759-D8FBFEC57AFE}"/>
          </ac:spMkLst>
        </pc:spChg>
        <pc:grpChg chg="add mod">
          <ac:chgData name="Vickers, Libby" userId="e250baef-1418-4325-b620-0f9540a0387b" providerId="ADAL" clId="{40A39240-BAA0-4B50-8137-DC4D3E236528}" dt="2025-03-24T14:55:00.616" v="423"/>
          <ac:grpSpMkLst>
            <pc:docMk/>
            <pc:sldMk cId="1190184386" sldId="1769"/>
            <ac:grpSpMk id="5" creationId="{270BD8E5-4E60-8B4A-0D33-218A45483C85}"/>
          </ac:grpSpMkLst>
        </pc:grpChg>
        <pc:picChg chg="mod ord">
          <ac:chgData name="Vickers, Libby" userId="e250baef-1418-4325-b620-0f9540a0387b" providerId="ADAL" clId="{40A39240-BAA0-4B50-8137-DC4D3E236528}" dt="2025-03-24T16:24:47.243" v="1084" actId="1076"/>
          <ac:picMkLst>
            <pc:docMk/>
            <pc:sldMk cId="1190184386" sldId="1769"/>
            <ac:picMk id="7" creationId="{EC351592-C8DF-8DEC-3430-833C7CFCC16F}"/>
          </ac:picMkLst>
        </pc:picChg>
        <pc:picChg chg="mod">
          <ac:chgData name="Vickers, Libby" userId="e250baef-1418-4325-b620-0f9540a0387b" providerId="ADAL" clId="{40A39240-BAA0-4B50-8137-DC4D3E236528}" dt="2025-03-24T14:55:00.616" v="423"/>
          <ac:picMkLst>
            <pc:docMk/>
            <pc:sldMk cId="1190184386" sldId="1769"/>
            <ac:picMk id="8" creationId="{4B578FD5-0998-A0BB-6040-8DF7E50E3040}"/>
          </ac:picMkLst>
        </pc:picChg>
        <pc:picChg chg="mod">
          <ac:chgData name="Vickers, Libby" userId="e250baef-1418-4325-b620-0f9540a0387b" providerId="ADAL" clId="{40A39240-BAA0-4B50-8137-DC4D3E236528}" dt="2025-03-24T14:55:00.616" v="423"/>
          <ac:picMkLst>
            <pc:docMk/>
            <pc:sldMk cId="1190184386" sldId="1769"/>
            <ac:picMk id="9" creationId="{5B371688-7A59-C25D-51FA-3B12B92CC905}"/>
          </ac:picMkLst>
        </pc:picChg>
        <pc:picChg chg="add mod ord">
          <ac:chgData name="Vickers, Libby" userId="e250baef-1418-4325-b620-0f9540a0387b" providerId="ADAL" clId="{40A39240-BAA0-4B50-8137-DC4D3E236528}" dt="2025-03-24T15:45:04.288" v="1028" actId="1038"/>
          <ac:picMkLst>
            <pc:docMk/>
            <pc:sldMk cId="1190184386" sldId="1769"/>
            <ac:picMk id="15" creationId="{5352E4D0-E084-0DD0-B443-52445D1F6136}"/>
          </ac:picMkLst>
        </pc:picChg>
      </pc:sldChg>
      <pc:sldChg chg="addSp modSp mod">
        <pc:chgData name="Vickers, Libby" userId="e250baef-1418-4325-b620-0f9540a0387b" providerId="ADAL" clId="{40A39240-BAA0-4B50-8137-DC4D3E236528}" dt="2025-03-24T16:30:59.755" v="1121" actId="1076"/>
        <pc:sldMkLst>
          <pc:docMk/>
          <pc:sldMk cId="177498723" sldId="1770"/>
        </pc:sldMkLst>
        <pc:spChg chg="mod">
          <ac:chgData name="Vickers, Libby" userId="e250baef-1418-4325-b620-0f9540a0387b" providerId="ADAL" clId="{40A39240-BAA0-4B50-8137-DC4D3E236528}" dt="2025-03-24T16:29:00.667" v="1111" actId="1076"/>
          <ac:spMkLst>
            <pc:docMk/>
            <pc:sldMk cId="177498723" sldId="1770"/>
            <ac:spMk id="13" creationId="{40E5A09A-3EA6-9FA1-4FC9-5CE1EA580CBE}"/>
          </ac:spMkLst>
        </pc:spChg>
        <pc:spChg chg="mod">
          <ac:chgData name="Vickers, Libby" userId="e250baef-1418-4325-b620-0f9540a0387b" providerId="ADAL" clId="{40A39240-BAA0-4B50-8137-DC4D3E236528}" dt="2025-03-24T16:26:29.747" v="1095"/>
          <ac:spMkLst>
            <pc:docMk/>
            <pc:sldMk cId="177498723" sldId="1770"/>
            <ac:spMk id="14" creationId="{012847F5-6E6D-3BE8-0355-31C82D3D75AE}"/>
          </ac:spMkLst>
        </pc:spChg>
        <pc:spChg chg="mod">
          <ac:chgData name="Vickers, Libby" userId="e250baef-1418-4325-b620-0f9540a0387b" providerId="ADAL" clId="{40A39240-BAA0-4B50-8137-DC4D3E236528}" dt="2025-03-24T16:30:59.755" v="1121" actId="1076"/>
          <ac:spMkLst>
            <pc:docMk/>
            <pc:sldMk cId="177498723" sldId="1770"/>
            <ac:spMk id="16" creationId="{9C0B9187-59ED-FAF9-686B-C20892097ADF}"/>
          </ac:spMkLst>
        </pc:spChg>
        <pc:spChg chg="mod">
          <ac:chgData name="Vickers, Libby" userId="e250baef-1418-4325-b620-0f9540a0387b" providerId="ADAL" clId="{40A39240-BAA0-4B50-8137-DC4D3E236528}" dt="2025-03-24T16:26:29.747" v="1095"/>
          <ac:spMkLst>
            <pc:docMk/>
            <pc:sldMk cId="177498723" sldId="1770"/>
            <ac:spMk id="17" creationId="{5A07906D-B2B7-D726-1141-E6E00378C164}"/>
          </ac:spMkLst>
        </pc:spChg>
        <pc:spChg chg="mod">
          <ac:chgData name="Vickers, Libby" userId="e250baef-1418-4325-b620-0f9540a0387b" providerId="ADAL" clId="{40A39240-BAA0-4B50-8137-DC4D3E236528}" dt="2025-03-24T16:26:29.747" v="1095"/>
          <ac:spMkLst>
            <pc:docMk/>
            <pc:sldMk cId="177498723" sldId="1770"/>
            <ac:spMk id="18" creationId="{6402010B-151A-BF8F-8D07-01E5598B5105}"/>
          </ac:spMkLst>
        </pc:spChg>
        <pc:spChg chg="mod">
          <ac:chgData name="Vickers, Libby" userId="e250baef-1418-4325-b620-0f9540a0387b" providerId="ADAL" clId="{40A39240-BAA0-4B50-8137-DC4D3E236528}" dt="2025-03-24T16:26:29.747" v="1095"/>
          <ac:spMkLst>
            <pc:docMk/>
            <pc:sldMk cId="177498723" sldId="1770"/>
            <ac:spMk id="19" creationId="{EDBF121B-085B-4EE9-69EC-497CA6F8CA4F}"/>
          </ac:spMkLst>
        </pc:spChg>
        <pc:spChg chg="mod">
          <ac:chgData name="Vickers, Libby" userId="e250baef-1418-4325-b620-0f9540a0387b" providerId="ADAL" clId="{40A39240-BAA0-4B50-8137-DC4D3E236528}" dt="2025-03-24T16:26:29.747" v="1095"/>
          <ac:spMkLst>
            <pc:docMk/>
            <pc:sldMk cId="177498723" sldId="1770"/>
            <ac:spMk id="20" creationId="{FACF5F32-A239-3DAF-F97A-1534A7D3CE8C}"/>
          </ac:spMkLst>
        </pc:spChg>
        <pc:grpChg chg="add mod ord">
          <ac:chgData name="Vickers, Libby" userId="e250baef-1418-4325-b620-0f9540a0387b" providerId="ADAL" clId="{40A39240-BAA0-4B50-8137-DC4D3E236528}" dt="2025-03-24T16:28:44.790" v="1110" actId="171"/>
          <ac:grpSpMkLst>
            <pc:docMk/>
            <pc:sldMk cId="177498723" sldId="1770"/>
            <ac:grpSpMk id="5" creationId="{1BF9E22D-E31F-FD4F-9D12-47F50002E4FB}"/>
          </ac:grpSpMkLst>
        </pc:grpChg>
        <pc:grpChg chg="mod">
          <ac:chgData name="Vickers, Libby" userId="e250baef-1418-4325-b620-0f9540a0387b" providerId="ADAL" clId="{40A39240-BAA0-4B50-8137-DC4D3E236528}" dt="2025-03-24T16:29:08.429" v="1112" actId="1076"/>
          <ac:grpSpMkLst>
            <pc:docMk/>
            <pc:sldMk cId="177498723" sldId="1770"/>
            <ac:grpSpMk id="12" creationId="{371DB324-68E6-365F-DB23-A93E8FEE1FEB}"/>
          </ac:grpSpMkLst>
        </pc:grpChg>
        <pc:picChg chg="mod">
          <ac:chgData name="Vickers, Libby" userId="e250baef-1418-4325-b620-0f9540a0387b" providerId="ADAL" clId="{40A39240-BAA0-4B50-8137-DC4D3E236528}" dt="2025-03-24T16:26:29.747" v="1095"/>
          <ac:picMkLst>
            <pc:docMk/>
            <pc:sldMk cId="177498723" sldId="1770"/>
            <ac:picMk id="8" creationId="{71D30548-0D4E-629F-9DA8-7FE72363050E}"/>
          </ac:picMkLst>
        </pc:picChg>
        <pc:picChg chg="mod">
          <ac:chgData name="Vickers, Libby" userId="e250baef-1418-4325-b620-0f9540a0387b" providerId="ADAL" clId="{40A39240-BAA0-4B50-8137-DC4D3E236528}" dt="2025-03-24T16:26:29.747" v="1095"/>
          <ac:picMkLst>
            <pc:docMk/>
            <pc:sldMk cId="177498723" sldId="1770"/>
            <ac:picMk id="10" creationId="{F10E94EC-CF4A-BF68-767F-D1272F2A981F}"/>
          </ac:picMkLst>
        </pc:picChg>
        <pc:picChg chg="mod">
          <ac:chgData name="Vickers, Libby" userId="e250baef-1418-4325-b620-0f9540a0387b" providerId="ADAL" clId="{40A39240-BAA0-4B50-8137-DC4D3E236528}" dt="2025-03-24T16:30:41.550" v="1120" actId="14100"/>
          <ac:picMkLst>
            <pc:docMk/>
            <pc:sldMk cId="177498723" sldId="1770"/>
            <ac:picMk id="11" creationId="{D8F25CA8-83F1-1F0A-4AD4-66445ED2505B}"/>
          </ac:picMkLst>
        </pc:picChg>
        <pc:picChg chg="mod">
          <ac:chgData name="Vickers, Libby" userId="e250baef-1418-4325-b620-0f9540a0387b" providerId="ADAL" clId="{40A39240-BAA0-4B50-8137-DC4D3E236528}" dt="2025-03-24T16:29:52.925" v="1115" actId="1076"/>
          <ac:picMkLst>
            <pc:docMk/>
            <pc:sldMk cId="177498723" sldId="1770"/>
            <ac:picMk id="15" creationId="{1FE56688-A243-9D08-C1D4-CFCFE3BF22CA}"/>
          </ac:picMkLst>
        </pc:picChg>
        <pc:picChg chg="add mod ord">
          <ac:chgData name="Vickers, Libby" userId="e250baef-1418-4325-b620-0f9540a0387b" providerId="ADAL" clId="{40A39240-BAA0-4B50-8137-DC4D3E236528}" dt="2025-03-24T16:27:58.040" v="1106" actId="171"/>
          <ac:picMkLst>
            <pc:docMk/>
            <pc:sldMk cId="177498723" sldId="1770"/>
            <ac:picMk id="21" creationId="{09C71E67-8BE8-4EAF-45F1-38122D4A1389}"/>
          </ac:picMkLst>
        </pc:picChg>
      </pc:sldChg>
      <pc:sldChg chg="addSp delSp modSp mod modAnim">
        <pc:chgData name="Vickers, Libby" userId="e250baef-1418-4325-b620-0f9540a0387b" providerId="ADAL" clId="{40A39240-BAA0-4B50-8137-DC4D3E236528}" dt="2025-03-24T16:25:42.725" v="1091" actId="1076"/>
        <pc:sldMkLst>
          <pc:docMk/>
          <pc:sldMk cId="695919857" sldId="1771"/>
        </pc:sldMkLst>
        <pc:spChg chg="mod">
          <ac:chgData name="Vickers, Libby" userId="e250baef-1418-4325-b620-0f9540a0387b" providerId="ADAL" clId="{40A39240-BAA0-4B50-8137-DC4D3E236528}" dt="2025-03-24T15:19:39.350" v="690"/>
          <ac:spMkLst>
            <pc:docMk/>
            <pc:sldMk cId="695919857" sldId="1771"/>
            <ac:spMk id="12" creationId="{2BC01526-7220-8D1C-7A32-D00CCD6A40B8}"/>
          </ac:spMkLst>
        </pc:spChg>
        <pc:spChg chg="mod">
          <ac:chgData name="Vickers, Libby" userId="e250baef-1418-4325-b620-0f9540a0387b" providerId="ADAL" clId="{40A39240-BAA0-4B50-8137-DC4D3E236528}" dt="2025-03-24T15:19:39.350" v="690"/>
          <ac:spMkLst>
            <pc:docMk/>
            <pc:sldMk cId="695919857" sldId="1771"/>
            <ac:spMk id="13" creationId="{A736E549-2001-5CD4-B8D3-7E6E9B81A2BF}"/>
          </ac:spMkLst>
        </pc:spChg>
        <pc:spChg chg="mod">
          <ac:chgData name="Vickers, Libby" userId="e250baef-1418-4325-b620-0f9540a0387b" providerId="ADAL" clId="{40A39240-BAA0-4B50-8137-DC4D3E236528}" dt="2025-03-24T15:19:39.350" v="690"/>
          <ac:spMkLst>
            <pc:docMk/>
            <pc:sldMk cId="695919857" sldId="1771"/>
            <ac:spMk id="14" creationId="{AFC141ED-C170-0186-CD0E-33DECCFDDD18}"/>
          </ac:spMkLst>
        </pc:spChg>
        <pc:spChg chg="mod">
          <ac:chgData name="Vickers, Libby" userId="e250baef-1418-4325-b620-0f9540a0387b" providerId="ADAL" clId="{40A39240-BAA0-4B50-8137-DC4D3E236528}" dt="2025-03-24T15:19:39.350" v="690"/>
          <ac:spMkLst>
            <pc:docMk/>
            <pc:sldMk cId="695919857" sldId="1771"/>
            <ac:spMk id="15" creationId="{9ED49467-B19D-9A31-14AD-3125FC7A7E0F}"/>
          </ac:spMkLst>
        </pc:spChg>
        <pc:spChg chg="mod">
          <ac:chgData name="Vickers, Libby" userId="e250baef-1418-4325-b620-0f9540a0387b" providerId="ADAL" clId="{40A39240-BAA0-4B50-8137-DC4D3E236528}" dt="2025-03-24T15:19:39.350" v="690"/>
          <ac:spMkLst>
            <pc:docMk/>
            <pc:sldMk cId="695919857" sldId="1771"/>
            <ac:spMk id="16" creationId="{2FCA0DFC-0143-C5FD-8B4F-F3ED55CA9DD1}"/>
          </ac:spMkLst>
        </pc:spChg>
        <pc:grpChg chg="add mod">
          <ac:chgData name="Vickers, Libby" userId="e250baef-1418-4325-b620-0f9540a0387b" providerId="ADAL" clId="{40A39240-BAA0-4B50-8137-DC4D3E236528}" dt="2025-03-24T15:19:39.350" v="690"/>
          <ac:grpSpMkLst>
            <pc:docMk/>
            <pc:sldMk cId="695919857" sldId="1771"/>
            <ac:grpSpMk id="9" creationId="{6D1DB7AA-A2EA-8272-310D-E9F48BC16AD0}"/>
          </ac:grpSpMkLst>
        </pc:grpChg>
        <pc:picChg chg="mod">
          <ac:chgData name="Vickers, Libby" userId="e250baef-1418-4325-b620-0f9540a0387b" providerId="ADAL" clId="{40A39240-BAA0-4B50-8137-DC4D3E236528}" dt="2025-03-24T15:19:39.350" v="690"/>
          <ac:picMkLst>
            <pc:docMk/>
            <pc:sldMk cId="695919857" sldId="1771"/>
            <ac:picMk id="10" creationId="{2CE0F2E7-143C-66A9-66EA-137FE24CEC51}"/>
          </ac:picMkLst>
        </pc:picChg>
        <pc:picChg chg="mod">
          <ac:chgData name="Vickers, Libby" userId="e250baef-1418-4325-b620-0f9540a0387b" providerId="ADAL" clId="{40A39240-BAA0-4B50-8137-DC4D3E236528}" dt="2025-03-24T15:19:39.350" v="690"/>
          <ac:picMkLst>
            <pc:docMk/>
            <pc:sldMk cId="695919857" sldId="1771"/>
            <ac:picMk id="11" creationId="{E4773A57-62C7-21AF-A64B-C018D4FAF38E}"/>
          </ac:picMkLst>
        </pc:picChg>
        <pc:picChg chg="add mod">
          <ac:chgData name="Vickers, Libby" userId="e250baef-1418-4325-b620-0f9540a0387b" providerId="ADAL" clId="{40A39240-BAA0-4B50-8137-DC4D3E236528}" dt="2025-03-24T16:25:42.725" v="1091" actId="1076"/>
          <ac:picMkLst>
            <pc:docMk/>
            <pc:sldMk cId="695919857" sldId="1771"/>
            <ac:picMk id="18" creationId="{0CB6347F-F9FA-E1CA-0B13-6E279879D3E5}"/>
          </ac:picMkLst>
        </pc:picChg>
        <pc:picChg chg="add mod ord">
          <ac:chgData name="Vickers, Libby" userId="e250baef-1418-4325-b620-0f9540a0387b" providerId="ADAL" clId="{40A39240-BAA0-4B50-8137-DC4D3E236528}" dt="2025-03-24T15:45:21.473" v="1031" actId="1076"/>
          <ac:picMkLst>
            <pc:docMk/>
            <pc:sldMk cId="695919857" sldId="1771"/>
            <ac:picMk id="19" creationId="{D5688866-3BE8-374A-4634-7CF461CE9C87}"/>
          </ac:picMkLst>
        </pc:picChg>
      </pc:sldChg>
      <pc:sldChg chg="addSp delSp modSp mod delAnim">
        <pc:chgData name="Vickers, Libby" userId="e250baef-1418-4325-b620-0f9540a0387b" providerId="ADAL" clId="{40A39240-BAA0-4B50-8137-DC4D3E236528}" dt="2025-03-24T15:31:06.767" v="824" actId="1038"/>
        <pc:sldMkLst>
          <pc:docMk/>
          <pc:sldMk cId="3243746224" sldId="1772"/>
        </pc:sldMkLst>
        <pc:spChg chg="mod">
          <ac:chgData name="Vickers, Libby" userId="e250baef-1418-4325-b620-0f9540a0387b" providerId="ADAL" clId="{40A39240-BAA0-4B50-8137-DC4D3E236528}" dt="2025-03-24T14:55:44.680" v="427"/>
          <ac:spMkLst>
            <pc:docMk/>
            <pc:sldMk cId="3243746224" sldId="1772"/>
            <ac:spMk id="10" creationId="{DCAE15A9-5EE0-8C82-1F62-98E842AF53C7}"/>
          </ac:spMkLst>
        </pc:spChg>
        <pc:spChg chg="mod">
          <ac:chgData name="Vickers, Libby" userId="e250baef-1418-4325-b620-0f9540a0387b" providerId="ADAL" clId="{40A39240-BAA0-4B50-8137-DC4D3E236528}" dt="2025-03-24T14:55:44.680" v="427"/>
          <ac:spMkLst>
            <pc:docMk/>
            <pc:sldMk cId="3243746224" sldId="1772"/>
            <ac:spMk id="11" creationId="{1ADCDB03-BFD2-BACA-A06F-96D499AA554F}"/>
          </ac:spMkLst>
        </pc:spChg>
        <pc:spChg chg="mod">
          <ac:chgData name="Vickers, Libby" userId="e250baef-1418-4325-b620-0f9540a0387b" providerId="ADAL" clId="{40A39240-BAA0-4B50-8137-DC4D3E236528}" dt="2025-03-24T14:55:44.680" v="427"/>
          <ac:spMkLst>
            <pc:docMk/>
            <pc:sldMk cId="3243746224" sldId="1772"/>
            <ac:spMk id="12" creationId="{2A309A37-86ED-2932-2F37-ECB3FA7ACA4E}"/>
          </ac:spMkLst>
        </pc:spChg>
        <pc:spChg chg="mod">
          <ac:chgData name="Vickers, Libby" userId="e250baef-1418-4325-b620-0f9540a0387b" providerId="ADAL" clId="{40A39240-BAA0-4B50-8137-DC4D3E236528}" dt="2025-03-24T14:55:44.680" v="427"/>
          <ac:spMkLst>
            <pc:docMk/>
            <pc:sldMk cId="3243746224" sldId="1772"/>
            <ac:spMk id="13" creationId="{77B80A02-F144-3137-A223-35FB02926683}"/>
          </ac:spMkLst>
        </pc:spChg>
        <pc:spChg chg="mod">
          <ac:chgData name="Vickers, Libby" userId="e250baef-1418-4325-b620-0f9540a0387b" providerId="ADAL" clId="{40A39240-BAA0-4B50-8137-DC4D3E236528}" dt="2025-03-24T14:55:44.680" v="427"/>
          <ac:spMkLst>
            <pc:docMk/>
            <pc:sldMk cId="3243746224" sldId="1772"/>
            <ac:spMk id="14" creationId="{8BEECFD0-99C9-9C65-B9A1-4AF6D5DD4DDF}"/>
          </ac:spMkLst>
        </pc:spChg>
        <pc:grpChg chg="add mod">
          <ac:chgData name="Vickers, Libby" userId="e250baef-1418-4325-b620-0f9540a0387b" providerId="ADAL" clId="{40A39240-BAA0-4B50-8137-DC4D3E236528}" dt="2025-03-24T14:55:44.680" v="427"/>
          <ac:grpSpMkLst>
            <pc:docMk/>
            <pc:sldMk cId="3243746224" sldId="1772"/>
            <ac:grpSpMk id="4" creationId="{6FDEA724-EE7B-EFD0-D5AE-CBDD8CA54DC3}"/>
          </ac:grpSpMkLst>
        </pc:grpChg>
        <pc:picChg chg="mod">
          <ac:chgData name="Vickers, Libby" userId="e250baef-1418-4325-b620-0f9540a0387b" providerId="ADAL" clId="{40A39240-BAA0-4B50-8137-DC4D3E236528}" dt="2025-03-24T14:55:44.680" v="427"/>
          <ac:picMkLst>
            <pc:docMk/>
            <pc:sldMk cId="3243746224" sldId="1772"/>
            <ac:picMk id="7" creationId="{CC72BA74-D82C-206C-CDE4-AB5EF272BECA}"/>
          </ac:picMkLst>
        </pc:picChg>
        <pc:picChg chg="mod">
          <ac:chgData name="Vickers, Libby" userId="e250baef-1418-4325-b620-0f9540a0387b" providerId="ADAL" clId="{40A39240-BAA0-4B50-8137-DC4D3E236528}" dt="2025-03-24T14:55:44.680" v="427"/>
          <ac:picMkLst>
            <pc:docMk/>
            <pc:sldMk cId="3243746224" sldId="1772"/>
            <ac:picMk id="9" creationId="{8C9A61EF-3F01-B5FD-1166-9C9200FBFA7D}"/>
          </ac:picMkLst>
        </pc:picChg>
        <pc:picChg chg="add mod">
          <ac:chgData name="Vickers, Libby" userId="e250baef-1418-4325-b620-0f9540a0387b" providerId="ADAL" clId="{40A39240-BAA0-4B50-8137-DC4D3E236528}" dt="2025-03-24T15:31:06.767" v="824" actId="1038"/>
          <ac:picMkLst>
            <pc:docMk/>
            <pc:sldMk cId="3243746224" sldId="1772"/>
            <ac:picMk id="15" creationId="{0415CE2F-72F8-C010-D1F1-9D425D7CE860}"/>
          </ac:picMkLst>
        </pc:picChg>
      </pc:sldChg>
      <pc:sldChg chg="addSp modSp mod">
        <pc:chgData name="Vickers, Libby" userId="e250baef-1418-4325-b620-0f9540a0387b" providerId="ADAL" clId="{40A39240-BAA0-4B50-8137-DC4D3E236528}" dt="2025-03-24T15:49:35.207" v="1064" actId="1037"/>
        <pc:sldMkLst>
          <pc:docMk/>
          <pc:sldMk cId="1004814873" sldId="1773"/>
        </pc:sldMkLst>
        <pc:spChg chg="mod ord">
          <ac:chgData name="Vickers, Libby" userId="e250baef-1418-4325-b620-0f9540a0387b" providerId="ADAL" clId="{40A39240-BAA0-4B50-8137-DC4D3E236528}" dt="2025-03-24T15:49:35.207" v="1064" actId="1037"/>
          <ac:spMkLst>
            <pc:docMk/>
            <pc:sldMk cId="1004814873" sldId="1773"/>
            <ac:spMk id="12" creationId="{C075BBD9-F87E-1577-F90D-7976817A83CC}"/>
          </ac:spMkLst>
        </pc:spChg>
        <pc:spChg chg="mod">
          <ac:chgData name="Vickers, Libby" userId="e250baef-1418-4325-b620-0f9540a0387b" providerId="ADAL" clId="{40A39240-BAA0-4B50-8137-DC4D3E236528}" dt="2025-03-24T14:56:00.141" v="429"/>
          <ac:spMkLst>
            <pc:docMk/>
            <pc:sldMk cId="1004814873" sldId="1773"/>
            <ac:spMk id="13" creationId="{DB514021-C6E9-3A64-3C3D-D3F510381A74}"/>
          </ac:spMkLst>
        </pc:spChg>
        <pc:spChg chg="mod">
          <ac:chgData name="Vickers, Libby" userId="e250baef-1418-4325-b620-0f9540a0387b" providerId="ADAL" clId="{40A39240-BAA0-4B50-8137-DC4D3E236528}" dt="2025-03-24T14:56:00.141" v="429"/>
          <ac:spMkLst>
            <pc:docMk/>
            <pc:sldMk cId="1004814873" sldId="1773"/>
            <ac:spMk id="14" creationId="{5EE2EC43-CC7D-3545-0F82-6663218C992B}"/>
          </ac:spMkLst>
        </pc:spChg>
        <pc:spChg chg="mod">
          <ac:chgData name="Vickers, Libby" userId="e250baef-1418-4325-b620-0f9540a0387b" providerId="ADAL" clId="{40A39240-BAA0-4B50-8137-DC4D3E236528}" dt="2025-03-24T14:56:00.141" v="429"/>
          <ac:spMkLst>
            <pc:docMk/>
            <pc:sldMk cId="1004814873" sldId="1773"/>
            <ac:spMk id="15" creationId="{5188266C-2C86-FD68-59C8-FDCD3C1DC48C}"/>
          </ac:spMkLst>
        </pc:spChg>
        <pc:spChg chg="mod">
          <ac:chgData name="Vickers, Libby" userId="e250baef-1418-4325-b620-0f9540a0387b" providerId="ADAL" clId="{40A39240-BAA0-4B50-8137-DC4D3E236528}" dt="2025-03-24T14:56:00.141" v="429"/>
          <ac:spMkLst>
            <pc:docMk/>
            <pc:sldMk cId="1004814873" sldId="1773"/>
            <ac:spMk id="16" creationId="{E3DD5F5A-3DCD-C7B3-BF48-6F06693ABFE6}"/>
          </ac:spMkLst>
        </pc:spChg>
        <pc:spChg chg="mod">
          <ac:chgData name="Vickers, Libby" userId="e250baef-1418-4325-b620-0f9540a0387b" providerId="ADAL" clId="{40A39240-BAA0-4B50-8137-DC4D3E236528}" dt="2025-03-24T14:56:00.141" v="429"/>
          <ac:spMkLst>
            <pc:docMk/>
            <pc:sldMk cId="1004814873" sldId="1773"/>
            <ac:spMk id="17" creationId="{6E145360-A9D9-223F-3D2C-18401075FFF0}"/>
          </ac:spMkLst>
        </pc:spChg>
        <pc:grpChg chg="add mod ord">
          <ac:chgData name="Vickers, Libby" userId="e250baef-1418-4325-b620-0f9540a0387b" providerId="ADAL" clId="{40A39240-BAA0-4B50-8137-DC4D3E236528}" dt="2025-03-24T15:23:58.384" v="767" actId="171"/>
          <ac:grpSpMkLst>
            <pc:docMk/>
            <pc:sldMk cId="1004814873" sldId="1773"/>
            <ac:grpSpMk id="5" creationId="{0DA26B8F-BBB5-7123-B77B-D5E106395DAD}"/>
          </ac:grpSpMkLst>
        </pc:grpChg>
        <pc:picChg chg="mod ord">
          <ac:chgData name="Vickers, Libby" userId="e250baef-1418-4325-b620-0f9540a0387b" providerId="ADAL" clId="{40A39240-BAA0-4B50-8137-DC4D3E236528}" dt="2025-03-24T15:46:14.759" v="1051" actId="1076"/>
          <ac:picMkLst>
            <pc:docMk/>
            <pc:sldMk cId="1004814873" sldId="1773"/>
            <ac:picMk id="7" creationId="{023EC9E8-2F6F-A764-68F5-36946FD8DA0C}"/>
          </ac:picMkLst>
        </pc:picChg>
        <pc:picChg chg="mod">
          <ac:chgData name="Vickers, Libby" userId="e250baef-1418-4325-b620-0f9540a0387b" providerId="ADAL" clId="{40A39240-BAA0-4B50-8137-DC4D3E236528}" dt="2025-03-24T14:56:00.141" v="429"/>
          <ac:picMkLst>
            <pc:docMk/>
            <pc:sldMk cId="1004814873" sldId="1773"/>
            <ac:picMk id="8" creationId="{DB141405-6357-71E2-A0B3-B16A34189E8A}"/>
          </ac:picMkLst>
        </pc:picChg>
        <pc:picChg chg="mod">
          <ac:chgData name="Vickers, Libby" userId="e250baef-1418-4325-b620-0f9540a0387b" providerId="ADAL" clId="{40A39240-BAA0-4B50-8137-DC4D3E236528}" dt="2025-03-24T14:56:00.141" v="429"/>
          <ac:picMkLst>
            <pc:docMk/>
            <pc:sldMk cId="1004814873" sldId="1773"/>
            <ac:picMk id="10" creationId="{13B48803-34B0-E170-5584-E614B666B301}"/>
          </ac:picMkLst>
        </pc:picChg>
        <pc:picChg chg="mod">
          <ac:chgData name="Vickers, Libby" userId="e250baef-1418-4325-b620-0f9540a0387b" providerId="ADAL" clId="{40A39240-BAA0-4B50-8137-DC4D3E236528}" dt="2025-03-24T15:49:25.670" v="1061" actId="1076"/>
          <ac:picMkLst>
            <pc:docMk/>
            <pc:sldMk cId="1004814873" sldId="1773"/>
            <ac:picMk id="11" creationId="{206DCDA7-D983-F065-CD1B-7842D5C7512E}"/>
          </ac:picMkLst>
        </pc:picChg>
        <pc:picChg chg="add mod ord">
          <ac:chgData name="Vickers, Libby" userId="e250baef-1418-4325-b620-0f9540a0387b" providerId="ADAL" clId="{40A39240-BAA0-4B50-8137-DC4D3E236528}" dt="2025-03-24T15:47:58.081" v="1059" actId="171"/>
          <ac:picMkLst>
            <pc:docMk/>
            <pc:sldMk cId="1004814873" sldId="1773"/>
            <ac:picMk id="18" creationId="{C6921E4A-0488-4F90-602C-0B43D27A1336}"/>
          </ac:picMkLst>
        </pc:picChg>
      </pc:sldChg>
      <pc:sldChg chg="addSp modSp mod">
        <pc:chgData name="Vickers, Libby" userId="e250baef-1418-4325-b620-0f9540a0387b" providerId="ADAL" clId="{40A39240-BAA0-4B50-8137-DC4D3E236528}" dt="2025-03-24T15:31:27.380" v="827"/>
        <pc:sldMkLst>
          <pc:docMk/>
          <pc:sldMk cId="3227494432" sldId="1776"/>
        </pc:sldMkLst>
        <pc:spChg chg="mod">
          <ac:chgData name="Vickers, Libby" userId="e250baef-1418-4325-b620-0f9540a0387b" providerId="ADAL" clId="{40A39240-BAA0-4B50-8137-DC4D3E236528}" dt="2025-03-24T14:56:12.819" v="431"/>
          <ac:spMkLst>
            <pc:docMk/>
            <pc:sldMk cId="3227494432" sldId="1776"/>
            <ac:spMk id="7" creationId="{06281846-C93F-8CD7-298E-BA5A7829F51A}"/>
          </ac:spMkLst>
        </pc:spChg>
        <pc:spChg chg="mod">
          <ac:chgData name="Vickers, Libby" userId="e250baef-1418-4325-b620-0f9540a0387b" providerId="ADAL" clId="{40A39240-BAA0-4B50-8137-DC4D3E236528}" dt="2025-03-24T14:56:12.819" v="431"/>
          <ac:spMkLst>
            <pc:docMk/>
            <pc:sldMk cId="3227494432" sldId="1776"/>
            <ac:spMk id="8" creationId="{DCE2BE7C-FC7B-20AC-0CB7-FC1A3FD416D8}"/>
          </ac:spMkLst>
        </pc:spChg>
        <pc:spChg chg="mod">
          <ac:chgData name="Vickers, Libby" userId="e250baef-1418-4325-b620-0f9540a0387b" providerId="ADAL" clId="{40A39240-BAA0-4B50-8137-DC4D3E236528}" dt="2025-03-24T14:56:12.819" v="431"/>
          <ac:spMkLst>
            <pc:docMk/>
            <pc:sldMk cId="3227494432" sldId="1776"/>
            <ac:spMk id="9" creationId="{5A960DAC-98D9-816D-D3B2-C519B107536C}"/>
          </ac:spMkLst>
        </pc:spChg>
        <pc:spChg chg="mod">
          <ac:chgData name="Vickers, Libby" userId="e250baef-1418-4325-b620-0f9540a0387b" providerId="ADAL" clId="{40A39240-BAA0-4B50-8137-DC4D3E236528}" dt="2025-03-24T14:56:12.819" v="431"/>
          <ac:spMkLst>
            <pc:docMk/>
            <pc:sldMk cId="3227494432" sldId="1776"/>
            <ac:spMk id="10" creationId="{6A50E98D-269C-9D1A-2A08-7C6C8DB47CEE}"/>
          </ac:spMkLst>
        </pc:spChg>
        <pc:spChg chg="mod">
          <ac:chgData name="Vickers, Libby" userId="e250baef-1418-4325-b620-0f9540a0387b" providerId="ADAL" clId="{40A39240-BAA0-4B50-8137-DC4D3E236528}" dt="2025-03-24T14:56:12.819" v="431"/>
          <ac:spMkLst>
            <pc:docMk/>
            <pc:sldMk cId="3227494432" sldId="1776"/>
            <ac:spMk id="11" creationId="{0FB57979-DEC1-2EC0-C08E-F5BEAB7CC9EA}"/>
          </ac:spMkLst>
        </pc:spChg>
        <pc:grpChg chg="add mod">
          <ac:chgData name="Vickers, Libby" userId="e250baef-1418-4325-b620-0f9540a0387b" providerId="ADAL" clId="{40A39240-BAA0-4B50-8137-DC4D3E236528}" dt="2025-03-24T14:56:17.261" v="440" actId="1037"/>
          <ac:grpSpMkLst>
            <pc:docMk/>
            <pc:sldMk cId="3227494432" sldId="1776"/>
            <ac:grpSpMk id="4" creationId="{6156DA1F-DC65-0809-8E40-B0985BB5DF12}"/>
          </ac:grpSpMkLst>
        </pc:grpChg>
        <pc:picChg chg="mod">
          <ac:chgData name="Vickers, Libby" userId="e250baef-1418-4325-b620-0f9540a0387b" providerId="ADAL" clId="{40A39240-BAA0-4B50-8137-DC4D3E236528}" dt="2025-03-24T14:56:12.819" v="431"/>
          <ac:picMkLst>
            <pc:docMk/>
            <pc:sldMk cId="3227494432" sldId="1776"/>
            <ac:picMk id="5" creationId="{4A867C43-B3E0-7C14-326C-99382806A42E}"/>
          </ac:picMkLst>
        </pc:picChg>
        <pc:picChg chg="mod">
          <ac:chgData name="Vickers, Libby" userId="e250baef-1418-4325-b620-0f9540a0387b" providerId="ADAL" clId="{40A39240-BAA0-4B50-8137-DC4D3E236528}" dt="2025-03-24T14:56:12.819" v="431"/>
          <ac:picMkLst>
            <pc:docMk/>
            <pc:sldMk cId="3227494432" sldId="1776"/>
            <ac:picMk id="6" creationId="{F83133B7-688A-B02B-705E-E6F6BE62737C}"/>
          </ac:picMkLst>
        </pc:picChg>
        <pc:picChg chg="add mod">
          <ac:chgData name="Vickers, Libby" userId="e250baef-1418-4325-b620-0f9540a0387b" providerId="ADAL" clId="{40A39240-BAA0-4B50-8137-DC4D3E236528}" dt="2025-03-24T15:31:27.380" v="827"/>
          <ac:picMkLst>
            <pc:docMk/>
            <pc:sldMk cId="3227494432" sldId="1776"/>
            <ac:picMk id="12" creationId="{67A5F72C-24B2-F745-9100-FB89AF71CA32}"/>
          </ac:picMkLst>
        </pc:picChg>
      </pc:sldChg>
      <pc:sldChg chg="addSp delSp modSp mod delAnim modAnim">
        <pc:chgData name="Vickers, Libby" userId="e250baef-1418-4325-b620-0f9540a0387b" providerId="ADAL" clId="{40A39240-BAA0-4B50-8137-DC4D3E236528}" dt="2025-03-24T15:39:49.490" v="874" actId="14100"/>
        <pc:sldMkLst>
          <pc:docMk/>
          <pc:sldMk cId="3551917091" sldId="1865"/>
        </pc:sldMkLst>
        <pc:spChg chg="mod ord">
          <ac:chgData name="Vickers, Libby" userId="e250baef-1418-4325-b620-0f9540a0387b" providerId="ADAL" clId="{40A39240-BAA0-4B50-8137-DC4D3E236528}" dt="2025-03-24T14:58:17.061" v="474" actId="1037"/>
          <ac:spMkLst>
            <pc:docMk/>
            <pc:sldMk cId="3551917091" sldId="1865"/>
            <ac:spMk id="2" creationId="{50C46F7A-E541-4D66-0482-52D8BCE94662}"/>
          </ac:spMkLst>
        </pc:spChg>
        <pc:spChg chg="mod">
          <ac:chgData name="Vickers, Libby" userId="e250baef-1418-4325-b620-0f9540a0387b" providerId="ADAL" clId="{40A39240-BAA0-4B50-8137-DC4D3E236528}" dt="2025-03-24T15:38:22.919" v="859" actId="1076"/>
          <ac:spMkLst>
            <pc:docMk/>
            <pc:sldMk cId="3551917091" sldId="1865"/>
            <ac:spMk id="3" creationId="{ACE372E1-01AF-F4DB-F982-76BE020FA0A5}"/>
          </ac:spMkLst>
        </pc:spChg>
        <pc:spChg chg="mod">
          <ac:chgData name="Vickers, Libby" userId="e250baef-1418-4325-b620-0f9540a0387b" providerId="ADAL" clId="{40A39240-BAA0-4B50-8137-DC4D3E236528}" dt="2025-03-24T14:43:55.202" v="278"/>
          <ac:spMkLst>
            <pc:docMk/>
            <pc:sldMk cId="3551917091" sldId="1865"/>
            <ac:spMk id="11" creationId="{3E60FCE8-175E-0351-3719-4E054EF2D4F4}"/>
          </ac:spMkLst>
        </pc:spChg>
        <pc:spChg chg="mod">
          <ac:chgData name="Vickers, Libby" userId="e250baef-1418-4325-b620-0f9540a0387b" providerId="ADAL" clId="{40A39240-BAA0-4B50-8137-DC4D3E236528}" dt="2025-03-24T14:43:55.202" v="278"/>
          <ac:spMkLst>
            <pc:docMk/>
            <pc:sldMk cId="3551917091" sldId="1865"/>
            <ac:spMk id="12" creationId="{17DAB8B0-FA63-CC8A-F77A-D8F7BFB7BEEF}"/>
          </ac:spMkLst>
        </pc:spChg>
        <pc:spChg chg="mod">
          <ac:chgData name="Vickers, Libby" userId="e250baef-1418-4325-b620-0f9540a0387b" providerId="ADAL" clId="{40A39240-BAA0-4B50-8137-DC4D3E236528}" dt="2025-03-24T14:43:55.202" v="278"/>
          <ac:spMkLst>
            <pc:docMk/>
            <pc:sldMk cId="3551917091" sldId="1865"/>
            <ac:spMk id="13" creationId="{1CEE45FC-3BB6-67BE-C6DE-0C48DA8C795F}"/>
          </ac:spMkLst>
        </pc:spChg>
        <pc:spChg chg="mod">
          <ac:chgData name="Vickers, Libby" userId="e250baef-1418-4325-b620-0f9540a0387b" providerId="ADAL" clId="{40A39240-BAA0-4B50-8137-DC4D3E236528}" dt="2025-03-24T14:46:49.125" v="378" actId="1037"/>
          <ac:spMkLst>
            <pc:docMk/>
            <pc:sldMk cId="3551917091" sldId="1865"/>
            <ac:spMk id="14" creationId="{FD1523D9-5A9B-195E-C271-BCA4E15039D6}"/>
          </ac:spMkLst>
        </pc:spChg>
        <pc:spChg chg="mod">
          <ac:chgData name="Vickers, Libby" userId="e250baef-1418-4325-b620-0f9540a0387b" providerId="ADAL" clId="{40A39240-BAA0-4B50-8137-DC4D3E236528}" dt="2025-03-24T14:43:55.202" v="278"/>
          <ac:spMkLst>
            <pc:docMk/>
            <pc:sldMk cId="3551917091" sldId="1865"/>
            <ac:spMk id="15" creationId="{8FE1D825-795A-C0DE-5A7D-B76EFFB86DE7}"/>
          </ac:spMkLst>
        </pc:spChg>
        <pc:spChg chg="add mod">
          <ac:chgData name="Vickers, Libby" userId="e250baef-1418-4325-b620-0f9540a0387b" providerId="ADAL" clId="{40A39240-BAA0-4B50-8137-DC4D3E236528}" dt="2025-03-24T14:57:55.565" v="443" actId="1076"/>
          <ac:spMkLst>
            <pc:docMk/>
            <pc:sldMk cId="3551917091" sldId="1865"/>
            <ac:spMk id="16" creationId="{1C7B2715-25FA-6DA8-A935-E1D4F5D2658B}"/>
          </ac:spMkLst>
        </pc:spChg>
        <pc:spChg chg="add mod ord">
          <ac:chgData name="Vickers, Libby" userId="e250baef-1418-4325-b620-0f9540a0387b" providerId="ADAL" clId="{40A39240-BAA0-4B50-8137-DC4D3E236528}" dt="2025-03-24T15:39:17.602" v="871" actId="171"/>
          <ac:spMkLst>
            <pc:docMk/>
            <pc:sldMk cId="3551917091" sldId="1865"/>
            <ac:spMk id="18" creationId="{F0695F02-A457-8449-0AE9-82267A4DFFA4}"/>
          </ac:spMkLst>
        </pc:spChg>
        <pc:grpChg chg="add mod ord">
          <ac:chgData name="Vickers, Libby" userId="e250baef-1418-4325-b620-0f9540a0387b" providerId="ADAL" clId="{40A39240-BAA0-4B50-8137-DC4D3E236528}" dt="2025-03-24T14:44:52.252" v="356" actId="171"/>
          <ac:grpSpMkLst>
            <pc:docMk/>
            <pc:sldMk cId="3551917091" sldId="1865"/>
            <ac:grpSpMk id="4" creationId="{85D52CEC-0C6F-743F-28E0-0351364A35C8}"/>
          </ac:grpSpMkLst>
        </pc:grpChg>
        <pc:picChg chg="mod">
          <ac:chgData name="Vickers, Libby" userId="e250baef-1418-4325-b620-0f9540a0387b" providerId="ADAL" clId="{40A39240-BAA0-4B50-8137-DC4D3E236528}" dt="2025-03-24T14:45:16.995" v="361" actId="1076"/>
          <ac:picMkLst>
            <pc:docMk/>
            <pc:sldMk cId="3551917091" sldId="1865"/>
            <ac:picMk id="7" creationId="{205FC7CF-3FA8-C077-E5B4-9BD6360AFB86}"/>
          </ac:picMkLst>
        </pc:picChg>
        <pc:picChg chg="mod ord">
          <ac:chgData name="Vickers, Libby" userId="e250baef-1418-4325-b620-0f9540a0387b" providerId="ADAL" clId="{40A39240-BAA0-4B50-8137-DC4D3E236528}" dt="2025-03-24T15:39:49.490" v="874" actId="14100"/>
          <ac:picMkLst>
            <pc:docMk/>
            <pc:sldMk cId="3551917091" sldId="1865"/>
            <ac:picMk id="8" creationId="{5F866366-248B-7045-D573-7431071C90C4}"/>
          </ac:picMkLst>
        </pc:picChg>
        <pc:picChg chg="mod">
          <ac:chgData name="Vickers, Libby" userId="e250baef-1418-4325-b620-0f9540a0387b" providerId="ADAL" clId="{40A39240-BAA0-4B50-8137-DC4D3E236528}" dt="2025-03-24T14:43:55.202" v="278"/>
          <ac:picMkLst>
            <pc:docMk/>
            <pc:sldMk cId="3551917091" sldId="1865"/>
            <ac:picMk id="9" creationId="{925BF520-3C95-56A7-EA08-9E40E3E77339}"/>
          </ac:picMkLst>
        </pc:picChg>
        <pc:picChg chg="mod">
          <ac:chgData name="Vickers, Libby" userId="e250baef-1418-4325-b620-0f9540a0387b" providerId="ADAL" clId="{40A39240-BAA0-4B50-8137-DC4D3E236528}" dt="2025-03-24T14:43:55.202" v="278"/>
          <ac:picMkLst>
            <pc:docMk/>
            <pc:sldMk cId="3551917091" sldId="1865"/>
            <ac:picMk id="10" creationId="{EE2D3CCE-862E-AA14-2F57-0B7685E01549}"/>
          </ac:picMkLst>
        </pc:picChg>
        <pc:picChg chg="add mod ord">
          <ac:chgData name="Vickers, Libby" userId="e250baef-1418-4325-b620-0f9540a0387b" providerId="ADAL" clId="{40A39240-BAA0-4B50-8137-DC4D3E236528}" dt="2025-03-24T15:39:40.038" v="873" actId="1076"/>
          <ac:picMkLst>
            <pc:docMk/>
            <pc:sldMk cId="3551917091" sldId="1865"/>
            <ac:picMk id="17" creationId="{91D69EF4-8206-3826-5DFB-F8FFCE9CDCC0}"/>
          </ac:picMkLst>
        </pc:picChg>
      </pc:sldChg>
      <pc:sldChg chg="addSp modSp mod">
        <pc:chgData name="Vickers, Libby" userId="e250baef-1418-4325-b620-0f9540a0387b" providerId="ADAL" clId="{40A39240-BAA0-4B50-8137-DC4D3E236528}" dt="2025-03-24T15:40:30.576" v="896" actId="14100"/>
        <pc:sldMkLst>
          <pc:docMk/>
          <pc:sldMk cId="943739813" sldId="1866"/>
        </pc:sldMkLst>
        <pc:spChg chg="mod">
          <ac:chgData name="Vickers, Libby" userId="e250baef-1418-4325-b620-0f9540a0387b" providerId="ADAL" clId="{40A39240-BAA0-4B50-8137-DC4D3E236528}" dt="2025-03-24T14:48:48.119" v="390"/>
          <ac:spMkLst>
            <pc:docMk/>
            <pc:sldMk cId="943739813" sldId="1866"/>
            <ac:spMk id="8" creationId="{F9757C7D-D3F3-6C11-8B54-239B9D16EA5C}"/>
          </ac:spMkLst>
        </pc:spChg>
        <pc:spChg chg="mod">
          <ac:chgData name="Vickers, Libby" userId="e250baef-1418-4325-b620-0f9540a0387b" providerId="ADAL" clId="{40A39240-BAA0-4B50-8137-DC4D3E236528}" dt="2025-03-24T14:48:48.119" v="390"/>
          <ac:spMkLst>
            <pc:docMk/>
            <pc:sldMk cId="943739813" sldId="1866"/>
            <ac:spMk id="11" creationId="{0FFEC39C-4CE0-E5CF-6FC9-DB14A14EF5F8}"/>
          </ac:spMkLst>
        </pc:spChg>
        <pc:spChg chg="mod">
          <ac:chgData name="Vickers, Libby" userId="e250baef-1418-4325-b620-0f9540a0387b" providerId="ADAL" clId="{40A39240-BAA0-4B50-8137-DC4D3E236528}" dt="2025-03-24T14:48:48.119" v="390"/>
          <ac:spMkLst>
            <pc:docMk/>
            <pc:sldMk cId="943739813" sldId="1866"/>
            <ac:spMk id="13" creationId="{2913E40D-41E9-3FFB-A573-00C15F4A18E1}"/>
          </ac:spMkLst>
        </pc:spChg>
        <pc:spChg chg="mod">
          <ac:chgData name="Vickers, Libby" userId="e250baef-1418-4325-b620-0f9540a0387b" providerId="ADAL" clId="{40A39240-BAA0-4B50-8137-DC4D3E236528}" dt="2025-03-24T14:48:48.119" v="390"/>
          <ac:spMkLst>
            <pc:docMk/>
            <pc:sldMk cId="943739813" sldId="1866"/>
            <ac:spMk id="14" creationId="{9523842D-0E07-CC73-EDF2-8218DC855D6E}"/>
          </ac:spMkLst>
        </pc:spChg>
        <pc:spChg chg="mod">
          <ac:chgData name="Vickers, Libby" userId="e250baef-1418-4325-b620-0f9540a0387b" providerId="ADAL" clId="{40A39240-BAA0-4B50-8137-DC4D3E236528}" dt="2025-03-24T14:48:48.119" v="390"/>
          <ac:spMkLst>
            <pc:docMk/>
            <pc:sldMk cId="943739813" sldId="1866"/>
            <ac:spMk id="15" creationId="{F5DE15BE-B32C-BDA8-B39C-697161B3E087}"/>
          </ac:spMkLst>
        </pc:spChg>
        <pc:grpChg chg="add mod">
          <ac:chgData name="Vickers, Libby" userId="e250baef-1418-4325-b620-0f9540a0387b" providerId="ADAL" clId="{40A39240-BAA0-4B50-8137-DC4D3E236528}" dt="2025-03-24T14:48:48.119" v="390"/>
          <ac:grpSpMkLst>
            <pc:docMk/>
            <pc:sldMk cId="943739813" sldId="1866"/>
            <ac:grpSpMk id="2" creationId="{90205FC5-705E-5994-56B5-31F08B432895}"/>
          </ac:grpSpMkLst>
        </pc:grpChg>
        <pc:picChg chg="mod">
          <ac:chgData name="Vickers, Libby" userId="e250baef-1418-4325-b620-0f9540a0387b" providerId="ADAL" clId="{40A39240-BAA0-4B50-8137-DC4D3E236528}" dt="2025-03-24T14:48:48.119" v="390"/>
          <ac:picMkLst>
            <pc:docMk/>
            <pc:sldMk cId="943739813" sldId="1866"/>
            <ac:picMk id="3" creationId="{AD26E3A2-5710-BB4B-DFB5-8B334327EDD7}"/>
          </ac:picMkLst>
        </pc:picChg>
        <pc:picChg chg="mod">
          <ac:chgData name="Vickers, Libby" userId="e250baef-1418-4325-b620-0f9540a0387b" providerId="ADAL" clId="{40A39240-BAA0-4B50-8137-DC4D3E236528}" dt="2025-03-24T14:48:48.119" v="390"/>
          <ac:picMkLst>
            <pc:docMk/>
            <pc:sldMk cId="943739813" sldId="1866"/>
            <ac:picMk id="4" creationId="{B089186F-C2A9-3CCC-1192-C0C830589D11}"/>
          </ac:picMkLst>
        </pc:picChg>
        <pc:picChg chg="mod ord">
          <ac:chgData name="Vickers, Libby" userId="e250baef-1418-4325-b620-0f9540a0387b" providerId="ADAL" clId="{40A39240-BAA0-4B50-8137-DC4D3E236528}" dt="2025-03-24T15:40:30.576" v="896" actId="14100"/>
          <ac:picMkLst>
            <pc:docMk/>
            <pc:sldMk cId="943739813" sldId="1866"/>
            <ac:picMk id="9" creationId="{D8A1A276-C7F9-D41E-2C7B-FBC4B812EE08}"/>
          </ac:picMkLst>
        </pc:picChg>
        <pc:picChg chg="add mod ord">
          <ac:chgData name="Vickers, Libby" userId="e250baef-1418-4325-b620-0f9540a0387b" providerId="ADAL" clId="{40A39240-BAA0-4B50-8137-DC4D3E236528}" dt="2025-03-24T15:40:25.470" v="895" actId="1037"/>
          <ac:picMkLst>
            <pc:docMk/>
            <pc:sldMk cId="943739813" sldId="1866"/>
            <ac:picMk id="16" creationId="{C5185191-5C1E-B8BA-BDD7-F91891405B6F}"/>
          </ac:picMkLst>
        </pc:picChg>
      </pc:sldChg>
      <pc:sldChg chg="addSp modSp mod">
        <pc:chgData name="Vickers, Libby" userId="e250baef-1418-4325-b620-0f9540a0387b" providerId="ADAL" clId="{40A39240-BAA0-4B50-8137-DC4D3E236528}" dt="2025-03-24T15:51:59.008" v="1070" actId="14100"/>
        <pc:sldMkLst>
          <pc:docMk/>
          <pc:sldMk cId="390828042" sldId="1867"/>
        </pc:sldMkLst>
        <pc:spChg chg="mod">
          <ac:chgData name="Vickers, Libby" userId="e250baef-1418-4325-b620-0f9540a0387b" providerId="ADAL" clId="{40A39240-BAA0-4B50-8137-DC4D3E236528}" dt="2025-03-24T14:59:16.421" v="477"/>
          <ac:spMkLst>
            <pc:docMk/>
            <pc:sldMk cId="390828042" sldId="1867"/>
            <ac:spMk id="10" creationId="{EEA1C6BC-D713-887D-41EC-3FFDA7AC339A}"/>
          </ac:spMkLst>
        </pc:spChg>
        <pc:spChg chg="mod">
          <ac:chgData name="Vickers, Libby" userId="e250baef-1418-4325-b620-0f9540a0387b" providerId="ADAL" clId="{40A39240-BAA0-4B50-8137-DC4D3E236528}" dt="2025-03-24T14:59:16.421" v="477"/>
          <ac:spMkLst>
            <pc:docMk/>
            <pc:sldMk cId="390828042" sldId="1867"/>
            <ac:spMk id="12" creationId="{3214904E-0367-625D-7CAF-9B27BEF514F7}"/>
          </ac:spMkLst>
        </pc:spChg>
        <pc:spChg chg="mod">
          <ac:chgData name="Vickers, Libby" userId="e250baef-1418-4325-b620-0f9540a0387b" providerId="ADAL" clId="{40A39240-BAA0-4B50-8137-DC4D3E236528}" dt="2025-03-24T14:59:16.421" v="477"/>
          <ac:spMkLst>
            <pc:docMk/>
            <pc:sldMk cId="390828042" sldId="1867"/>
            <ac:spMk id="14" creationId="{7519A7D1-FC8B-ECB1-4FC2-477E15A35C8F}"/>
          </ac:spMkLst>
        </pc:spChg>
        <pc:spChg chg="mod">
          <ac:chgData name="Vickers, Libby" userId="e250baef-1418-4325-b620-0f9540a0387b" providerId="ADAL" clId="{40A39240-BAA0-4B50-8137-DC4D3E236528}" dt="2025-03-24T14:59:16.421" v="477"/>
          <ac:spMkLst>
            <pc:docMk/>
            <pc:sldMk cId="390828042" sldId="1867"/>
            <ac:spMk id="15" creationId="{DB6666CD-11F4-C54D-0C84-D880BAE5C77B}"/>
          </ac:spMkLst>
        </pc:spChg>
        <pc:spChg chg="mod">
          <ac:chgData name="Vickers, Libby" userId="e250baef-1418-4325-b620-0f9540a0387b" providerId="ADAL" clId="{40A39240-BAA0-4B50-8137-DC4D3E236528}" dt="2025-03-24T14:59:16.421" v="477"/>
          <ac:spMkLst>
            <pc:docMk/>
            <pc:sldMk cId="390828042" sldId="1867"/>
            <ac:spMk id="16" creationId="{DB532BFE-43DB-8FA6-D235-2C6405B05C90}"/>
          </ac:spMkLst>
        </pc:spChg>
        <pc:grpChg chg="add mod ord">
          <ac:chgData name="Vickers, Libby" userId="e250baef-1418-4325-b620-0f9540a0387b" providerId="ADAL" clId="{40A39240-BAA0-4B50-8137-DC4D3E236528}" dt="2025-03-24T15:00:44.435" v="481" actId="171"/>
          <ac:grpSpMkLst>
            <pc:docMk/>
            <pc:sldMk cId="390828042" sldId="1867"/>
            <ac:grpSpMk id="4" creationId="{83F4AED2-2635-DAC2-CC63-E6E941224CE5}"/>
          </ac:grpSpMkLst>
        </pc:grpChg>
        <pc:picChg chg="mod">
          <ac:chgData name="Vickers, Libby" userId="e250baef-1418-4325-b620-0f9540a0387b" providerId="ADAL" clId="{40A39240-BAA0-4B50-8137-DC4D3E236528}" dt="2025-03-24T14:59:16.421" v="477"/>
          <ac:picMkLst>
            <pc:docMk/>
            <pc:sldMk cId="390828042" sldId="1867"/>
            <ac:picMk id="5" creationId="{8DAAAA8C-CBB2-A057-02B4-F2059859B8CF}"/>
          </ac:picMkLst>
        </pc:picChg>
        <pc:picChg chg="mod">
          <ac:chgData name="Vickers, Libby" userId="e250baef-1418-4325-b620-0f9540a0387b" providerId="ADAL" clId="{40A39240-BAA0-4B50-8137-DC4D3E236528}" dt="2025-03-24T14:59:16.421" v="477"/>
          <ac:picMkLst>
            <pc:docMk/>
            <pc:sldMk cId="390828042" sldId="1867"/>
            <ac:picMk id="7" creationId="{422A6B04-4E4F-68E4-8D2C-66F2985109BA}"/>
          </ac:picMkLst>
        </pc:picChg>
        <pc:picChg chg="mod">
          <ac:chgData name="Vickers, Libby" userId="e250baef-1418-4325-b620-0f9540a0387b" providerId="ADAL" clId="{40A39240-BAA0-4B50-8137-DC4D3E236528}" dt="2025-03-24T15:51:59.008" v="1070" actId="14100"/>
          <ac:picMkLst>
            <pc:docMk/>
            <pc:sldMk cId="390828042" sldId="1867"/>
            <ac:picMk id="8" creationId="{500470C5-60B9-DEDC-8A4D-032DEF79DDF2}"/>
          </ac:picMkLst>
        </pc:picChg>
        <pc:picChg chg="mod">
          <ac:chgData name="Vickers, Libby" userId="e250baef-1418-4325-b620-0f9540a0387b" providerId="ADAL" clId="{40A39240-BAA0-4B50-8137-DC4D3E236528}" dt="2025-03-24T15:51:34.428" v="1069" actId="1076"/>
          <ac:picMkLst>
            <pc:docMk/>
            <pc:sldMk cId="390828042" sldId="1867"/>
            <ac:picMk id="13" creationId="{77282AC4-C097-019C-7426-9AF6A197CD95}"/>
          </ac:picMkLst>
        </pc:picChg>
        <pc:picChg chg="add mod ord">
          <ac:chgData name="Vickers, Libby" userId="e250baef-1418-4325-b620-0f9540a0387b" providerId="ADAL" clId="{40A39240-BAA0-4B50-8137-DC4D3E236528}" dt="2025-03-24T15:51:27.271" v="1068" actId="171"/>
          <ac:picMkLst>
            <pc:docMk/>
            <pc:sldMk cId="390828042" sldId="1867"/>
            <ac:picMk id="17" creationId="{3A3C6974-63C5-5B07-A64F-933A2C99AB45}"/>
          </ac:picMkLst>
        </pc:picChg>
      </pc:sldChg>
      <pc:sldChg chg="add del">
        <pc:chgData name="Vickers, Libby" userId="e250baef-1418-4325-b620-0f9540a0387b" providerId="ADAL" clId="{40A39240-BAA0-4B50-8137-DC4D3E236528}" dt="2025-03-24T12:52:27.203" v="21" actId="2696"/>
        <pc:sldMkLst>
          <pc:docMk/>
          <pc:sldMk cId="3441356881" sldId="1869"/>
        </pc:sldMkLst>
      </pc:sldChg>
    </pc:docChg>
  </pc:docChgLst>
  <pc:docChgLst>
    <pc:chgData name="Vickers, Libby" userId="e250baef-1418-4325-b620-0f9540a0387b" providerId="ADAL" clId="{668B069F-1453-4172-A4E1-E3BCF4E1844A}"/>
    <pc:docChg chg="undo custSel addSld delSld modSld sldOrd modMainMaster modSection">
      <pc:chgData name="Vickers, Libby" userId="e250baef-1418-4325-b620-0f9540a0387b" providerId="ADAL" clId="{668B069F-1453-4172-A4E1-E3BCF4E1844A}" dt="2024-07-20T00:43:05.913" v="10878"/>
      <pc:docMkLst>
        <pc:docMk/>
      </pc:docMkLst>
      <pc:sldChg chg="modTransition">
        <pc:chgData name="Vickers, Libby" userId="e250baef-1418-4325-b620-0f9540a0387b" providerId="ADAL" clId="{668B069F-1453-4172-A4E1-E3BCF4E1844A}" dt="2024-07-20T00:43:05.913" v="10878"/>
        <pc:sldMkLst>
          <pc:docMk/>
          <pc:sldMk cId="3202416501" sldId="1060"/>
        </pc:sldMkLst>
      </pc:sldChg>
      <pc:sldChg chg="del">
        <pc:chgData name="Vickers, Libby" userId="e250baef-1418-4325-b620-0f9540a0387b" providerId="ADAL" clId="{668B069F-1453-4172-A4E1-E3BCF4E1844A}" dt="2024-07-17T01:40:42.998" v="635" actId="47"/>
        <pc:sldMkLst>
          <pc:docMk/>
          <pc:sldMk cId="2846426195" sldId="1733"/>
        </pc:sldMkLst>
      </pc:sldChg>
      <pc:sldChg chg="del">
        <pc:chgData name="Vickers, Libby" userId="e250baef-1418-4325-b620-0f9540a0387b" providerId="ADAL" clId="{668B069F-1453-4172-A4E1-E3BCF4E1844A}" dt="2024-07-17T01:40:42.998" v="635" actId="47"/>
        <pc:sldMkLst>
          <pc:docMk/>
          <pc:sldMk cId="625265174" sldId="1734"/>
        </pc:sldMkLst>
      </pc:sldChg>
      <pc:sldChg chg="addSp delSp modSp mod ord modTransition delAnim modAnim modNotesTx">
        <pc:chgData name="Vickers, Libby" userId="e250baef-1418-4325-b620-0f9540a0387b" providerId="ADAL" clId="{668B069F-1453-4172-A4E1-E3BCF4E1844A}" dt="2024-07-20T00:43:05.913" v="10878"/>
        <pc:sldMkLst>
          <pc:docMk/>
          <pc:sldMk cId="597220908" sldId="1735"/>
        </pc:sldMkLst>
      </pc:sldChg>
      <pc:sldChg chg="del">
        <pc:chgData name="Vickers, Libby" userId="e250baef-1418-4325-b620-0f9540a0387b" providerId="ADAL" clId="{668B069F-1453-4172-A4E1-E3BCF4E1844A}" dt="2024-07-17T01:40:42.998" v="635" actId="47"/>
        <pc:sldMkLst>
          <pc:docMk/>
          <pc:sldMk cId="2284858107" sldId="1736"/>
        </pc:sldMkLst>
      </pc:sldChg>
      <pc:sldChg chg="del">
        <pc:chgData name="Vickers, Libby" userId="e250baef-1418-4325-b620-0f9540a0387b" providerId="ADAL" clId="{668B069F-1453-4172-A4E1-E3BCF4E1844A}" dt="2024-07-17T01:40:42.998" v="635" actId="47"/>
        <pc:sldMkLst>
          <pc:docMk/>
          <pc:sldMk cId="3974331263" sldId="1737"/>
        </pc:sldMkLst>
      </pc:sldChg>
      <pc:sldChg chg="addSp delSp modSp mod modTransition modAnim modNotesTx">
        <pc:chgData name="Vickers, Libby" userId="e250baef-1418-4325-b620-0f9540a0387b" providerId="ADAL" clId="{668B069F-1453-4172-A4E1-E3BCF4E1844A}" dt="2024-07-20T00:43:05.913" v="10878"/>
        <pc:sldMkLst>
          <pc:docMk/>
          <pc:sldMk cId="3314859971" sldId="1740"/>
        </pc:sldMkLst>
      </pc:sldChg>
      <pc:sldChg chg="modSp mod modTransition modNotesTx">
        <pc:chgData name="Vickers, Libby" userId="e250baef-1418-4325-b620-0f9540a0387b" providerId="ADAL" clId="{668B069F-1453-4172-A4E1-E3BCF4E1844A}" dt="2024-07-20T00:43:05.913" v="10878"/>
        <pc:sldMkLst>
          <pc:docMk/>
          <pc:sldMk cId="793978010" sldId="1741"/>
        </pc:sldMkLst>
      </pc:sldChg>
      <pc:sldChg chg="modTransition">
        <pc:chgData name="Vickers, Libby" userId="e250baef-1418-4325-b620-0f9540a0387b" providerId="ADAL" clId="{668B069F-1453-4172-A4E1-E3BCF4E1844A}" dt="2024-07-20T00:43:05.913" v="10878"/>
        <pc:sldMkLst>
          <pc:docMk/>
          <pc:sldMk cId="2919724429" sldId="1742"/>
        </pc:sldMkLst>
      </pc:sldChg>
      <pc:sldChg chg="addSp delSp modSp add mod modTransition modAnim modNotesTx">
        <pc:chgData name="Vickers, Libby" userId="e250baef-1418-4325-b620-0f9540a0387b" providerId="ADAL" clId="{668B069F-1453-4172-A4E1-E3BCF4E1844A}" dt="2024-07-20T00:43:05.913" v="10878"/>
        <pc:sldMkLst>
          <pc:docMk/>
          <pc:sldMk cId="3838450879" sldId="1743"/>
        </pc:sldMkLst>
      </pc:sldChg>
      <pc:sldChg chg="addSp delSp modSp add mod modTransition modAnim modNotesTx">
        <pc:chgData name="Vickers, Libby" userId="e250baef-1418-4325-b620-0f9540a0387b" providerId="ADAL" clId="{668B069F-1453-4172-A4E1-E3BCF4E1844A}" dt="2024-07-20T00:43:05.913" v="10878"/>
        <pc:sldMkLst>
          <pc:docMk/>
          <pc:sldMk cId="2944351543" sldId="1744"/>
        </pc:sldMkLst>
      </pc:sldChg>
      <pc:sldChg chg="addSp delSp modSp add mod modTransition modAnim modNotesTx">
        <pc:chgData name="Vickers, Libby" userId="e250baef-1418-4325-b620-0f9540a0387b" providerId="ADAL" clId="{668B069F-1453-4172-A4E1-E3BCF4E1844A}" dt="2024-07-20T00:43:05.913" v="10878"/>
        <pc:sldMkLst>
          <pc:docMk/>
          <pc:sldMk cId="2936089281" sldId="1745"/>
        </pc:sldMkLst>
      </pc:sldChg>
      <pc:sldChg chg="addSp modSp add mod modTransition modAnim modNotesTx">
        <pc:chgData name="Vickers, Libby" userId="e250baef-1418-4325-b620-0f9540a0387b" providerId="ADAL" clId="{668B069F-1453-4172-A4E1-E3BCF4E1844A}" dt="2024-07-20T00:43:05.913" v="10878"/>
        <pc:sldMkLst>
          <pc:docMk/>
          <pc:sldMk cId="2255269056" sldId="1746"/>
        </pc:sldMkLst>
      </pc:sldChg>
      <pc:sldChg chg="addSp delSp modSp add mod modTransition delAnim modAnim modNotesTx">
        <pc:chgData name="Vickers, Libby" userId="e250baef-1418-4325-b620-0f9540a0387b" providerId="ADAL" clId="{668B069F-1453-4172-A4E1-E3BCF4E1844A}" dt="2024-07-20T00:43:05.913" v="10878"/>
        <pc:sldMkLst>
          <pc:docMk/>
          <pc:sldMk cId="404591562" sldId="1747"/>
        </pc:sldMkLst>
      </pc:sldChg>
      <pc:sldChg chg="addSp delSp modSp add mod modTransition delAnim modAnim modNotesTx">
        <pc:chgData name="Vickers, Libby" userId="e250baef-1418-4325-b620-0f9540a0387b" providerId="ADAL" clId="{668B069F-1453-4172-A4E1-E3BCF4E1844A}" dt="2024-07-20T00:43:05.913" v="10878"/>
        <pc:sldMkLst>
          <pc:docMk/>
          <pc:sldMk cId="3286892867" sldId="1748"/>
        </pc:sldMkLst>
      </pc:sldChg>
      <pc:sldChg chg="addSp delSp modSp add mod modTransition delAnim modAnim modNotesTx">
        <pc:chgData name="Vickers, Libby" userId="e250baef-1418-4325-b620-0f9540a0387b" providerId="ADAL" clId="{668B069F-1453-4172-A4E1-E3BCF4E1844A}" dt="2024-07-20T00:43:05.913" v="10878"/>
        <pc:sldMkLst>
          <pc:docMk/>
          <pc:sldMk cId="2824756504" sldId="1749"/>
        </pc:sldMkLst>
      </pc:sldChg>
      <pc:sldChg chg="addSp delSp modSp add mod modTransition modAnim modNotesTx">
        <pc:chgData name="Vickers, Libby" userId="e250baef-1418-4325-b620-0f9540a0387b" providerId="ADAL" clId="{668B069F-1453-4172-A4E1-E3BCF4E1844A}" dt="2024-07-20T00:43:05.913" v="10878"/>
        <pc:sldMkLst>
          <pc:docMk/>
          <pc:sldMk cId="1109807364" sldId="1750"/>
        </pc:sldMkLst>
      </pc:sldChg>
      <pc:sldChg chg="add del modNotesTx">
        <pc:chgData name="Vickers, Libby" userId="e250baef-1418-4325-b620-0f9540a0387b" providerId="ADAL" clId="{668B069F-1453-4172-A4E1-E3BCF4E1844A}" dt="2024-07-17T02:34:12.498" v="1290" actId="47"/>
        <pc:sldMkLst>
          <pc:docMk/>
          <pc:sldMk cId="310149834" sldId="1751"/>
        </pc:sldMkLst>
      </pc:sldChg>
      <pc:sldChg chg="addSp modSp add del mod modNotesTx">
        <pc:chgData name="Vickers, Libby" userId="e250baef-1418-4325-b620-0f9540a0387b" providerId="ADAL" clId="{668B069F-1453-4172-A4E1-E3BCF4E1844A}" dt="2024-07-17T13:40:25.786" v="2447" actId="2696"/>
        <pc:sldMkLst>
          <pc:docMk/>
          <pc:sldMk cId="1318553454" sldId="1752"/>
        </pc:sldMkLst>
      </pc:sldChg>
      <pc:sldChg chg="addSp modSp add del mod modAnim modNotesTx">
        <pc:chgData name="Vickers, Libby" userId="e250baef-1418-4325-b620-0f9540a0387b" providerId="ADAL" clId="{668B069F-1453-4172-A4E1-E3BCF4E1844A}" dt="2024-07-17T13:41:19.994" v="2450" actId="2696"/>
        <pc:sldMkLst>
          <pc:docMk/>
          <pc:sldMk cId="2486198164" sldId="1753"/>
        </pc:sldMkLst>
      </pc:sldChg>
      <pc:sldChg chg="addSp modSp add mod modTransition modAnim modNotesTx">
        <pc:chgData name="Vickers, Libby" userId="e250baef-1418-4325-b620-0f9540a0387b" providerId="ADAL" clId="{668B069F-1453-4172-A4E1-E3BCF4E1844A}" dt="2024-07-20T00:43:05.913" v="10878"/>
        <pc:sldMkLst>
          <pc:docMk/>
          <pc:sldMk cId="2244514441" sldId="1754"/>
        </pc:sldMkLst>
      </pc:sldChg>
      <pc:sldChg chg="add del">
        <pc:chgData name="Vickers, Libby" userId="e250baef-1418-4325-b620-0f9540a0387b" providerId="ADAL" clId="{668B069F-1453-4172-A4E1-E3BCF4E1844A}" dt="2024-07-17T01:28:08.343" v="527" actId="2696"/>
        <pc:sldMkLst>
          <pc:docMk/>
          <pc:sldMk cId="3756345444" sldId="1755"/>
        </pc:sldMkLst>
      </pc:sldChg>
      <pc:sldChg chg="add del modNotesTx">
        <pc:chgData name="Vickers, Libby" userId="e250baef-1418-4325-b620-0f9540a0387b" providerId="ADAL" clId="{668B069F-1453-4172-A4E1-E3BCF4E1844A}" dt="2024-07-17T16:11:26.444" v="3364" actId="2696"/>
        <pc:sldMkLst>
          <pc:docMk/>
          <pc:sldMk cId="3825067944" sldId="1755"/>
        </pc:sldMkLst>
      </pc:sldChg>
      <pc:sldChg chg="addSp modSp add mod modTransition modAnim modNotesTx">
        <pc:chgData name="Vickers, Libby" userId="e250baef-1418-4325-b620-0f9540a0387b" providerId="ADAL" clId="{668B069F-1453-4172-A4E1-E3BCF4E1844A}" dt="2024-07-20T00:43:05.913" v="10878"/>
        <pc:sldMkLst>
          <pc:docMk/>
          <pc:sldMk cId="2308681538" sldId="1756"/>
        </pc:sldMkLst>
      </pc:sldChg>
      <pc:sldChg chg="addSp delSp modSp add mod modTransition delAnim modAnim modNotesTx">
        <pc:chgData name="Vickers, Libby" userId="e250baef-1418-4325-b620-0f9540a0387b" providerId="ADAL" clId="{668B069F-1453-4172-A4E1-E3BCF4E1844A}" dt="2024-07-20T00:43:05.913" v="10878"/>
        <pc:sldMkLst>
          <pc:docMk/>
          <pc:sldMk cId="2410211130" sldId="1757"/>
        </pc:sldMkLst>
      </pc:sldChg>
      <pc:sldChg chg="addSp delSp modSp add mod modTransition modAnim modNotesTx">
        <pc:chgData name="Vickers, Libby" userId="e250baef-1418-4325-b620-0f9540a0387b" providerId="ADAL" clId="{668B069F-1453-4172-A4E1-E3BCF4E1844A}" dt="2024-07-20T00:43:05.913" v="10878"/>
        <pc:sldMkLst>
          <pc:docMk/>
          <pc:sldMk cId="3070793910" sldId="1758"/>
        </pc:sldMkLst>
      </pc:sldChg>
      <pc:sldChg chg="addSp modSp add del modNotesTx">
        <pc:chgData name="Vickers, Libby" userId="e250baef-1418-4325-b620-0f9540a0387b" providerId="ADAL" clId="{668B069F-1453-4172-A4E1-E3BCF4E1844A}" dt="2024-07-18T00:15:31.369" v="6892" actId="2696"/>
        <pc:sldMkLst>
          <pc:docMk/>
          <pc:sldMk cId="773689810" sldId="1759"/>
        </pc:sldMkLst>
      </pc:sldChg>
      <pc:sldChg chg="add del modNotesTx">
        <pc:chgData name="Vickers, Libby" userId="e250baef-1418-4325-b620-0f9540a0387b" providerId="ADAL" clId="{668B069F-1453-4172-A4E1-E3BCF4E1844A}" dt="2024-07-18T00:29:47.875" v="7061" actId="2696"/>
        <pc:sldMkLst>
          <pc:docMk/>
          <pc:sldMk cId="1816588112" sldId="1760"/>
        </pc:sldMkLst>
      </pc:sldChg>
      <pc:sldChg chg="addSp delSp modSp add mod modTransition modAnim modNotesTx">
        <pc:chgData name="Vickers, Libby" userId="e250baef-1418-4325-b620-0f9540a0387b" providerId="ADAL" clId="{668B069F-1453-4172-A4E1-E3BCF4E1844A}" dt="2024-07-20T00:43:05.913" v="10878"/>
        <pc:sldMkLst>
          <pc:docMk/>
          <pc:sldMk cId="338903553" sldId="1761"/>
        </pc:sldMkLst>
      </pc:sldChg>
      <pc:sldChg chg="addSp delSp modSp add mod modTransition modAnim modNotesTx">
        <pc:chgData name="Vickers, Libby" userId="e250baef-1418-4325-b620-0f9540a0387b" providerId="ADAL" clId="{668B069F-1453-4172-A4E1-E3BCF4E1844A}" dt="2024-07-20T00:43:05.913" v="10878"/>
        <pc:sldMkLst>
          <pc:docMk/>
          <pc:sldMk cId="1620307224" sldId="1762"/>
        </pc:sldMkLst>
      </pc:sldChg>
      <pc:sldChg chg="addSp delSp modSp add mod modTransition modAnim modNotesTx">
        <pc:chgData name="Vickers, Libby" userId="e250baef-1418-4325-b620-0f9540a0387b" providerId="ADAL" clId="{668B069F-1453-4172-A4E1-E3BCF4E1844A}" dt="2024-07-20T00:43:05.913" v="10878"/>
        <pc:sldMkLst>
          <pc:docMk/>
          <pc:sldMk cId="1456117989" sldId="1763"/>
        </pc:sldMkLst>
      </pc:sldChg>
      <pc:sldChg chg="addSp modSp add mod modTransition modNotesTx">
        <pc:chgData name="Vickers, Libby" userId="e250baef-1418-4325-b620-0f9540a0387b" providerId="ADAL" clId="{668B069F-1453-4172-A4E1-E3BCF4E1844A}" dt="2024-07-20T00:43:05.913" v="10878"/>
        <pc:sldMkLst>
          <pc:docMk/>
          <pc:sldMk cId="1773138954" sldId="1764"/>
        </pc:sldMkLst>
      </pc:sldChg>
      <pc:sldChg chg="addSp modSp add mod modTransition modAnim addCm modNotesTx">
        <pc:chgData name="Vickers, Libby" userId="e250baef-1418-4325-b620-0f9540a0387b" providerId="ADAL" clId="{668B069F-1453-4172-A4E1-E3BCF4E1844A}" dt="2024-07-20T00:43:05.913" v="10878"/>
        <pc:sldMkLst>
          <pc:docMk/>
          <pc:sldMk cId="3098920352" sldId="1765"/>
        </pc:sldMkLst>
        <pc:extLst>
          <p:ext xmlns:p="http://schemas.openxmlformats.org/presentationml/2006/main" uri="{D6D511B9-2390-475A-947B-AFAB55BFBCF1}">
            <pc226:cmChg xmlns:pc226="http://schemas.microsoft.com/office/powerpoint/2022/06/main/command" chg="add">
              <pc226:chgData name="Vickers, Libby" userId="e250baef-1418-4325-b620-0f9540a0387b" providerId="ADAL" clId="{668B069F-1453-4172-A4E1-E3BCF4E1844A}" dt="2024-07-18T01:26:06.243" v="8486"/>
              <pc2:cmMkLst xmlns:pc2="http://schemas.microsoft.com/office/powerpoint/2019/9/main/command">
                <pc:docMk/>
                <pc:sldMk cId="3098920352" sldId="1765"/>
                <pc2:cmMk id="{AF191049-134D-444E-A995-07CF5563E2AF}"/>
              </pc2:cmMkLst>
            </pc226:cmChg>
          </p:ext>
        </pc:extLst>
      </pc:sldChg>
      <pc:sldChg chg="addSp modSp add mod modTransition addCm modNotesTx">
        <pc:chgData name="Vickers, Libby" userId="e250baef-1418-4325-b620-0f9540a0387b" providerId="ADAL" clId="{668B069F-1453-4172-A4E1-E3BCF4E1844A}" dt="2024-07-20T00:43:05.913" v="10878"/>
        <pc:sldMkLst>
          <pc:docMk/>
          <pc:sldMk cId="1095279545" sldId="1766"/>
        </pc:sldMkLst>
        <pc:extLst>
          <p:ext xmlns:p="http://schemas.openxmlformats.org/presentationml/2006/main" uri="{D6D511B9-2390-475A-947B-AFAB55BFBCF1}">
            <pc226:cmChg xmlns:pc226="http://schemas.microsoft.com/office/powerpoint/2022/06/main/command" chg="add">
              <pc226:chgData name="Vickers, Libby" userId="e250baef-1418-4325-b620-0f9540a0387b" providerId="ADAL" clId="{668B069F-1453-4172-A4E1-E3BCF4E1844A}" dt="2024-07-18T01:25:22.961" v="8485"/>
              <pc2:cmMkLst xmlns:pc2="http://schemas.microsoft.com/office/powerpoint/2019/9/main/command">
                <pc:docMk/>
                <pc:sldMk cId="1095279545" sldId="1766"/>
                <pc2:cmMk id="{2582F4FB-77F7-48E6-B542-A15DE309F797}"/>
              </pc2:cmMkLst>
            </pc226:cmChg>
          </p:ext>
        </pc:extLst>
      </pc:sldChg>
      <pc:sldChg chg="addSp modSp add mod modTransition modAnim modNotesTx">
        <pc:chgData name="Vickers, Libby" userId="e250baef-1418-4325-b620-0f9540a0387b" providerId="ADAL" clId="{668B069F-1453-4172-A4E1-E3BCF4E1844A}" dt="2024-07-20T00:43:05.913" v="10878"/>
        <pc:sldMkLst>
          <pc:docMk/>
          <pc:sldMk cId="3633782426" sldId="1767"/>
        </pc:sldMkLst>
      </pc:sldChg>
      <pc:sldChg chg="addSp delSp modSp add mod modTransition modAnim modNotesTx">
        <pc:chgData name="Vickers, Libby" userId="e250baef-1418-4325-b620-0f9540a0387b" providerId="ADAL" clId="{668B069F-1453-4172-A4E1-E3BCF4E1844A}" dt="2024-07-20T00:43:05.913" v="10878"/>
        <pc:sldMkLst>
          <pc:docMk/>
          <pc:sldMk cId="3348513944" sldId="1768"/>
        </pc:sldMkLst>
      </pc:sldChg>
      <pc:sldChg chg="addSp modSp add mod modTransition modNotesTx">
        <pc:chgData name="Vickers, Libby" userId="e250baef-1418-4325-b620-0f9540a0387b" providerId="ADAL" clId="{668B069F-1453-4172-A4E1-E3BCF4E1844A}" dt="2024-07-20T00:43:05.913" v="10878"/>
        <pc:sldMkLst>
          <pc:docMk/>
          <pc:sldMk cId="1190184386" sldId="1769"/>
        </pc:sldMkLst>
      </pc:sldChg>
      <pc:sldChg chg="addSp modSp add mod modTransition modAnim modNotesTx">
        <pc:chgData name="Vickers, Libby" userId="e250baef-1418-4325-b620-0f9540a0387b" providerId="ADAL" clId="{668B069F-1453-4172-A4E1-E3BCF4E1844A}" dt="2024-07-20T00:43:05.913" v="10878"/>
        <pc:sldMkLst>
          <pc:docMk/>
          <pc:sldMk cId="177498723" sldId="1770"/>
        </pc:sldMkLst>
      </pc:sldChg>
      <pc:sldChg chg="addSp modSp add mod modTransition modNotesTx">
        <pc:chgData name="Vickers, Libby" userId="e250baef-1418-4325-b620-0f9540a0387b" providerId="ADAL" clId="{668B069F-1453-4172-A4E1-E3BCF4E1844A}" dt="2024-07-20T00:43:05.913" v="10878"/>
        <pc:sldMkLst>
          <pc:docMk/>
          <pc:sldMk cId="695919857" sldId="1771"/>
        </pc:sldMkLst>
      </pc:sldChg>
      <pc:sldChg chg="addSp modSp add mod modTransition modAnim modNotesTx">
        <pc:chgData name="Vickers, Libby" userId="e250baef-1418-4325-b620-0f9540a0387b" providerId="ADAL" clId="{668B069F-1453-4172-A4E1-E3BCF4E1844A}" dt="2024-07-20T00:43:05.913" v="10878"/>
        <pc:sldMkLst>
          <pc:docMk/>
          <pc:sldMk cId="3243746224" sldId="1772"/>
        </pc:sldMkLst>
      </pc:sldChg>
      <pc:sldChg chg="addSp modSp add mod modTransition modAnim modNotesTx">
        <pc:chgData name="Vickers, Libby" userId="e250baef-1418-4325-b620-0f9540a0387b" providerId="ADAL" clId="{668B069F-1453-4172-A4E1-E3BCF4E1844A}" dt="2024-07-20T00:43:05.913" v="10878"/>
        <pc:sldMkLst>
          <pc:docMk/>
          <pc:sldMk cId="1004814873" sldId="1773"/>
        </pc:sldMkLst>
      </pc:sldChg>
      <pc:sldChg chg="add del modNotesTx">
        <pc:chgData name="Vickers, Libby" userId="e250baef-1418-4325-b620-0f9540a0387b" providerId="ADAL" clId="{668B069F-1453-4172-A4E1-E3BCF4E1844A}" dt="2024-07-17T01:40:42.998" v="635" actId="47"/>
        <pc:sldMkLst>
          <pc:docMk/>
          <pc:sldMk cId="3602944373" sldId="1774"/>
        </pc:sldMkLst>
      </pc:sldChg>
      <pc:sldChg chg="add del">
        <pc:chgData name="Vickers, Libby" userId="e250baef-1418-4325-b620-0f9540a0387b" providerId="ADAL" clId="{668B069F-1453-4172-A4E1-E3BCF4E1844A}" dt="2024-07-17T01:40:42.998" v="635" actId="47"/>
        <pc:sldMkLst>
          <pc:docMk/>
          <pc:sldMk cId="3203273163" sldId="1775"/>
        </pc:sldMkLst>
      </pc:sldChg>
      <pc:sldChg chg="addSp modSp mod modTransition modAnim">
        <pc:chgData name="Vickers, Libby" userId="e250baef-1418-4325-b620-0f9540a0387b" providerId="ADAL" clId="{668B069F-1453-4172-A4E1-E3BCF4E1844A}" dt="2024-07-20T00:43:05.913" v="10878"/>
        <pc:sldMkLst>
          <pc:docMk/>
          <pc:sldMk cId="3227494432" sldId="1776"/>
        </pc:sldMkLst>
      </pc:sldChg>
      <pc:sldChg chg="modTransition">
        <pc:chgData name="Vickers, Libby" userId="e250baef-1418-4325-b620-0f9540a0387b" providerId="ADAL" clId="{668B069F-1453-4172-A4E1-E3BCF4E1844A}" dt="2024-07-20T00:43:05.913" v="10878"/>
        <pc:sldMkLst>
          <pc:docMk/>
          <pc:sldMk cId="1109279021" sldId="1864"/>
        </pc:sldMkLst>
      </pc:sldChg>
      <pc:sldChg chg="addSp delSp modSp add mod modTransition delAnim modAnim modNotesTx">
        <pc:chgData name="Vickers, Libby" userId="e250baef-1418-4325-b620-0f9540a0387b" providerId="ADAL" clId="{668B069F-1453-4172-A4E1-E3BCF4E1844A}" dt="2024-07-20T00:43:05.913" v="10878"/>
        <pc:sldMkLst>
          <pc:docMk/>
          <pc:sldMk cId="3551917091" sldId="1865"/>
        </pc:sldMkLst>
      </pc:sldChg>
      <pc:sldChg chg="addSp delSp modSp add mod modTransition delAnim modAnim modNotesTx">
        <pc:chgData name="Vickers, Libby" userId="e250baef-1418-4325-b620-0f9540a0387b" providerId="ADAL" clId="{668B069F-1453-4172-A4E1-E3BCF4E1844A}" dt="2024-07-20T00:43:05.913" v="10878"/>
        <pc:sldMkLst>
          <pc:docMk/>
          <pc:sldMk cId="943739813" sldId="1866"/>
        </pc:sldMkLst>
      </pc:sldChg>
      <pc:sldChg chg="addSp delSp modSp add mod modTransition modAnim modNotesTx">
        <pc:chgData name="Vickers, Libby" userId="e250baef-1418-4325-b620-0f9540a0387b" providerId="ADAL" clId="{668B069F-1453-4172-A4E1-E3BCF4E1844A}" dt="2024-07-20T00:43:05.913" v="10878"/>
        <pc:sldMkLst>
          <pc:docMk/>
          <pc:sldMk cId="390828042" sldId="1867"/>
        </pc:sldMkLst>
      </pc:sldChg>
      <pc:sldChg chg="delSp new del mod">
        <pc:chgData name="Vickers, Libby" userId="e250baef-1418-4325-b620-0f9540a0387b" providerId="ADAL" clId="{668B069F-1453-4172-A4E1-E3BCF4E1844A}" dt="2024-07-17T13:59:20.240" v="3269" actId="2696"/>
        <pc:sldMkLst>
          <pc:docMk/>
          <pc:sldMk cId="2026212634" sldId="1867"/>
        </pc:sldMkLst>
      </pc:sldChg>
      <pc:sldChg chg="add del">
        <pc:chgData name="Vickers, Libby" userId="e250baef-1418-4325-b620-0f9540a0387b" providerId="ADAL" clId="{668B069F-1453-4172-A4E1-E3BCF4E1844A}" dt="2024-07-17T16:29:43.699" v="4012" actId="2890"/>
        <pc:sldMkLst>
          <pc:docMk/>
          <pc:sldMk cId="1854521476" sldId="1868"/>
        </pc:sldMkLst>
      </pc:sldChg>
      <pc:sldChg chg="addSp delSp modSp add mod modTransition modAnim modNotesTx">
        <pc:chgData name="Vickers, Libby" userId="e250baef-1418-4325-b620-0f9540a0387b" providerId="ADAL" clId="{668B069F-1453-4172-A4E1-E3BCF4E1844A}" dt="2024-07-20T00:43:05.913" v="10878"/>
        <pc:sldMkLst>
          <pc:docMk/>
          <pc:sldMk cId="2673067967" sldId="1868"/>
        </pc:sldMkLst>
      </pc:sldChg>
      <pc:sldMasterChg chg="modTransition modSldLayout">
        <pc:chgData name="Vickers, Libby" userId="e250baef-1418-4325-b620-0f9540a0387b" providerId="ADAL" clId="{668B069F-1453-4172-A4E1-E3BCF4E1844A}" dt="2024-07-20T00:43:05.913" v="10878"/>
        <pc:sldMasterMkLst>
          <pc:docMk/>
          <pc:sldMasterMk cId="590439008" sldId="2147483757"/>
        </pc:sldMasterMkLst>
        <pc:sldLayoutChg chg="modTransition">
          <pc:chgData name="Vickers, Libby" userId="e250baef-1418-4325-b620-0f9540a0387b" providerId="ADAL" clId="{668B069F-1453-4172-A4E1-E3BCF4E1844A}" dt="2024-07-20T00:43:05.913" v="10878"/>
          <pc:sldLayoutMkLst>
            <pc:docMk/>
            <pc:sldMasterMk cId="590439008" sldId="2147483757"/>
            <pc:sldLayoutMk cId="3813953342" sldId="2147483758"/>
          </pc:sldLayoutMkLst>
        </pc:sldLayoutChg>
        <pc:sldLayoutChg chg="modTransition">
          <pc:chgData name="Vickers, Libby" userId="e250baef-1418-4325-b620-0f9540a0387b" providerId="ADAL" clId="{668B069F-1453-4172-A4E1-E3BCF4E1844A}" dt="2024-07-20T00:43:05.913" v="10878"/>
          <pc:sldLayoutMkLst>
            <pc:docMk/>
            <pc:sldMasterMk cId="590439008" sldId="2147483757"/>
            <pc:sldLayoutMk cId="2478329088" sldId="2147483759"/>
          </pc:sldLayoutMkLst>
        </pc:sldLayoutChg>
        <pc:sldLayoutChg chg="modTransition">
          <pc:chgData name="Vickers, Libby" userId="e250baef-1418-4325-b620-0f9540a0387b" providerId="ADAL" clId="{668B069F-1453-4172-A4E1-E3BCF4E1844A}" dt="2024-07-20T00:43:05.913" v="10878"/>
          <pc:sldLayoutMkLst>
            <pc:docMk/>
            <pc:sldMasterMk cId="590439008" sldId="2147483757"/>
            <pc:sldLayoutMk cId="255660329" sldId="2147483760"/>
          </pc:sldLayoutMkLst>
        </pc:sldLayoutChg>
        <pc:sldLayoutChg chg="modTransition">
          <pc:chgData name="Vickers, Libby" userId="e250baef-1418-4325-b620-0f9540a0387b" providerId="ADAL" clId="{668B069F-1453-4172-A4E1-E3BCF4E1844A}" dt="2024-07-20T00:43:05.913" v="10878"/>
          <pc:sldLayoutMkLst>
            <pc:docMk/>
            <pc:sldMasterMk cId="590439008" sldId="2147483757"/>
            <pc:sldLayoutMk cId="1488300802" sldId="2147483761"/>
          </pc:sldLayoutMkLst>
        </pc:sldLayoutChg>
        <pc:sldLayoutChg chg="modTransition">
          <pc:chgData name="Vickers, Libby" userId="e250baef-1418-4325-b620-0f9540a0387b" providerId="ADAL" clId="{668B069F-1453-4172-A4E1-E3BCF4E1844A}" dt="2024-07-20T00:43:05.913" v="10878"/>
          <pc:sldLayoutMkLst>
            <pc:docMk/>
            <pc:sldMasterMk cId="590439008" sldId="2147483757"/>
            <pc:sldLayoutMk cId="2522972544" sldId="2147483762"/>
          </pc:sldLayoutMkLst>
        </pc:sldLayoutChg>
        <pc:sldLayoutChg chg="modTransition">
          <pc:chgData name="Vickers, Libby" userId="e250baef-1418-4325-b620-0f9540a0387b" providerId="ADAL" clId="{668B069F-1453-4172-A4E1-E3BCF4E1844A}" dt="2024-07-20T00:43:05.913" v="10878"/>
          <pc:sldLayoutMkLst>
            <pc:docMk/>
            <pc:sldMasterMk cId="590439008" sldId="2147483757"/>
            <pc:sldLayoutMk cId="3368691679" sldId="2147483763"/>
          </pc:sldLayoutMkLst>
        </pc:sldLayoutChg>
        <pc:sldLayoutChg chg="modTransition">
          <pc:chgData name="Vickers, Libby" userId="e250baef-1418-4325-b620-0f9540a0387b" providerId="ADAL" clId="{668B069F-1453-4172-A4E1-E3BCF4E1844A}" dt="2024-07-20T00:43:05.913" v="10878"/>
          <pc:sldLayoutMkLst>
            <pc:docMk/>
            <pc:sldMasterMk cId="590439008" sldId="2147483757"/>
            <pc:sldLayoutMk cId="974296132" sldId="2147483764"/>
          </pc:sldLayoutMkLst>
        </pc:sldLayoutChg>
        <pc:sldLayoutChg chg="modSp mod modTransition">
          <pc:chgData name="Vickers, Libby" userId="e250baef-1418-4325-b620-0f9540a0387b" providerId="ADAL" clId="{668B069F-1453-4172-A4E1-E3BCF4E1844A}" dt="2024-07-20T00:43:05.913" v="10878"/>
          <pc:sldLayoutMkLst>
            <pc:docMk/>
            <pc:sldMasterMk cId="590439008" sldId="2147483757"/>
            <pc:sldLayoutMk cId="3121729392" sldId="2147483769"/>
          </pc:sldLayoutMkLst>
        </pc:sldLayoutChg>
        <pc:sldLayoutChg chg="modTransition">
          <pc:chgData name="Vickers, Libby" userId="e250baef-1418-4325-b620-0f9540a0387b" providerId="ADAL" clId="{668B069F-1453-4172-A4E1-E3BCF4E1844A}" dt="2024-07-20T00:43:05.913" v="10878"/>
          <pc:sldLayoutMkLst>
            <pc:docMk/>
            <pc:sldMasterMk cId="590439008" sldId="2147483757"/>
            <pc:sldLayoutMk cId="2925838166" sldId="2147483770"/>
          </pc:sldLayoutMkLst>
        </pc:sldLayoutChg>
        <pc:sldLayoutChg chg="modTransition">
          <pc:chgData name="Vickers, Libby" userId="e250baef-1418-4325-b620-0f9540a0387b" providerId="ADAL" clId="{668B069F-1453-4172-A4E1-E3BCF4E1844A}" dt="2024-07-20T00:43:05.913" v="10878"/>
          <pc:sldLayoutMkLst>
            <pc:docMk/>
            <pc:sldMasterMk cId="590439008" sldId="2147483757"/>
            <pc:sldLayoutMk cId="3857510975" sldId="2147483771"/>
          </pc:sldLayoutMkLst>
        </pc:sldLayoutChg>
        <pc:sldLayoutChg chg="modTransition">
          <pc:chgData name="Vickers, Libby" userId="e250baef-1418-4325-b620-0f9540a0387b" providerId="ADAL" clId="{668B069F-1453-4172-A4E1-E3BCF4E1844A}" dt="2024-07-20T00:43:05.913" v="10878"/>
          <pc:sldLayoutMkLst>
            <pc:docMk/>
            <pc:sldMasterMk cId="590439008" sldId="2147483757"/>
            <pc:sldLayoutMk cId="3128090047" sldId="2147483772"/>
          </pc:sldLayoutMkLst>
        </pc:sldLayoutChg>
        <pc:sldLayoutChg chg="modTransition">
          <pc:chgData name="Vickers, Libby" userId="e250baef-1418-4325-b620-0f9540a0387b" providerId="ADAL" clId="{668B069F-1453-4172-A4E1-E3BCF4E1844A}" dt="2024-07-20T00:43:05.913" v="10878"/>
          <pc:sldLayoutMkLst>
            <pc:docMk/>
            <pc:sldMasterMk cId="590439008" sldId="2147483757"/>
            <pc:sldLayoutMk cId="4144923543" sldId="2147483773"/>
          </pc:sldLayoutMkLst>
        </pc:sldLayoutChg>
        <pc:sldLayoutChg chg="modTransition">
          <pc:chgData name="Vickers, Libby" userId="e250baef-1418-4325-b620-0f9540a0387b" providerId="ADAL" clId="{668B069F-1453-4172-A4E1-E3BCF4E1844A}" dt="2024-07-20T00:43:05.913" v="10878"/>
          <pc:sldLayoutMkLst>
            <pc:docMk/>
            <pc:sldMasterMk cId="590439008" sldId="2147483757"/>
            <pc:sldLayoutMk cId="809287425" sldId="2147483774"/>
          </pc:sldLayoutMkLst>
        </pc:sldLayoutChg>
        <pc:sldLayoutChg chg="modTransition">
          <pc:chgData name="Vickers, Libby" userId="e250baef-1418-4325-b620-0f9540a0387b" providerId="ADAL" clId="{668B069F-1453-4172-A4E1-E3BCF4E1844A}" dt="2024-07-20T00:43:05.913" v="10878"/>
          <pc:sldLayoutMkLst>
            <pc:docMk/>
            <pc:sldMasterMk cId="590439008" sldId="2147483757"/>
            <pc:sldLayoutMk cId="3525203783" sldId="2147483775"/>
          </pc:sldLayoutMkLst>
        </pc:sldLayoutChg>
        <pc:sldLayoutChg chg="modSp mod modTransition">
          <pc:chgData name="Vickers, Libby" userId="e250baef-1418-4325-b620-0f9540a0387b" providerId="ADAL" clId="{668B069F-1453-4172-A4E1-E3BCF4E1844A}" dt="2024-07-20T00:43:05.913" v="10878"/>
          <pc:sldLayoutMkLst>
            <pc:docMk/>
            <pc:sldMasterMk cId="590439008" sldId="2147483757"/>
            <pc:sldLayoutMk cId="126806582" sldId="2147483776"/>
          </pc:sldLayoutMkLst>
        </pc:sldLayoutChg>
        <pc:sldLayoutChg chg="modTransition">
          <pc:chgData name="Vickers, Libby" userId="e250baef-1418-4325-b620-0f9540a0387b" providerId="ADAL" clId="{668B069F-1453-4172-A4E1-E3BCF4E1844A}" dt="2024-07-20T00:43:05.913" v="10878"/>
          <pc:sldLayoutMkLst>
            <pc:docMk/>
            <pc:sldMasterMk cId="590439008" sldId="2147483757"/>
            <pc:sldLayoutMk cId="4265468404" sldId="2147483777"/>
          </pc:sldLayoutMkLst>
        </pc:sldLayoutChg>
        <pc:sldLayoutChg chg="modTransition">
          <pc:chgData name="Vickers, Libby" userId="e250baef-1418-4325-b620-0f9540a0387b" providerId="ADAL" clId="{668B069F-1453-4172-A4E1-E3BCF4E1844A}" dt="2024-07-20T00:43:05.913" v="10878"/>
          <pc:sldLayoutMkLst>
            <pc:docMk/>
            <pc:sldMasterMk cId="590439008" sldId="2147483757"/>
            <pc:sldLayoutMk cId="1508658667" sldId="2147483778"/>
          </pc:sldLayoutMkLst>
        </pc:sldLayoutChg>
      </pc:sldMasterChg>
    </pc:docChg>
  </pc:docChgLst>
  <pc:docChgLst>
    <pc:chgData name="Vickers, Libby" userId="e250baef-1418-4325-b620-0f9540a0387b" providerId="ADAL" clId="{192CA30F-9389-4E90-B252-33E7250838B7}"/>
    <pc:docChg chg="modSld">
      <pc:chgData name="Vickers, Libby" userId="e250baef-1418-4325-b620-0f9540a0387b" providerId="ADAL" clId="{192CA30F-9389-4E90-B252-33E7250838B7}" dt="2025-04-04T01:30:41.957" v="107" actId="20577"/>
      <pc:docMkLst>
        <pc:docMk/>
      </pc:docMkLst>
      <pc:sldChg chg="modNotesTx">
        <pc:chgData name="Vickers, Libby" userId="e250baef-1418-4325-b620-0f9540a0387b" providerId="ADAL" clId="{192CA30F-9389-4E90-B252-33E7250838B7}" dt="2025-04-04T01:23:14.061" v="9" actId="20577"/>
        <pc:sldMkLst>
          <pc:docMk/>
          <pc:sldMk cId="1109807364" sldId="1750"/>
        </pc:sldMkLst>
      </pc:sldChg>
      <pc:sldChg chg="modAnim">
        <pc:chgData name="Vickers, Libby" userId="e250baef-1418-4325-b620-0f9540a0387b" providerId="ADAL" clId="{192CA30F-9389-4E90-B252-33E7250838B7}" dt="2025-04-04T01:24:39.337" v="10"/>
        <pc:sldMkLst>
          <pc:docMk/>
          <pc:sldMk cId="2410211130" sldId="1757"/>
        </pc:sldMkLst>
      </pc:sldChg>
      <pc:sldChg chg="modSp mod">
        <pc:chgData name="Vickers, Libby" userId="e250baef-1418-4325-b620-0f9540a0387b" providerId="ADAL" clId="{192CA30F-9389-4E90-B252-33E7250838B7}" dt="2025-04-04T01:29:09.944" v="17" actId="1076"/>
        <pc:sldMkLst>
          <pc:docMk/>
          <pc:sldMk cId="177498723" sldId="1770"/>
        </pc:sldMkLst>
        <pc:spChg chg="mod">
          <ac:chgData name="Vickers, Libby" userId="e250baef-1418-4325-b620-0f9540a0387b" providerId="ADAL" clId="{192CA30F-9389-4E90-B252-33E7250838B7}" dt="2025-03-31T15:22:29.323" v="2" actId="1076"/>
          <ac:spMkLst>
            <pc:docMk/>
            <pc:sldMk cId="177498723" sldId="1770"/>
            <ac:spMk id="16" creationId="{9C0B9187-59ED-FAF9-686B-C20892097ADF}"/>
          </ac:spMkLst>
        </pc:spChg>
        <pc:picChg chg="mod ord">
          <ac:chgData name="Vickers, Libby" userId="e250baef-1418-4325-b620-0f9540a0387b" providerId="ADAL" clId="{192CA30F-9389-4E90-B252-33E7250838B7}" dt="2025-04-04T01:29:09.944" v="17" actId="1076"/>
          <ac:picMkLst>
            <pc:docMk/>
            <pc:sldMk cId="177498723" sldId="1770"/>
            <ac:picMk id="11" creationId="{D8F25CA8-83F1-1F0A-4AD4-66445ED2505B}"/>
          </ac:picMkLst>
        </pc:picChg>
      </pc:sldChg>
      <pc:sldChg chg="modNotesTx">
        <pc:chgData name="Vickers, Libby" userId="e250baef-1418-4325-b620-0f9540a0387b" providerId="ADAL" clId="{192CA30F-9389-4E90-B252-33E7250838B7}" dt="2025-04-04T01:30:41.957" v="107" actId="20577"/>
        <pc:sldMkLst>
          <pc:docMk/>
          <pc:sldMk cId="3243746224" sldId="1772"/>
        </pc:sldMkLst>
      </pc:sldChg>
      <pc:sldChg chg="modNotesTx">
        <pc:chgData name="Vickers, Libby" userId="e250baef-1418-4325-b620-0f9540a0387b" providerId="ADAL" clId="{192CA30F-9389-4E90-B252-33E7250838B7}" dt="2025-04-04T01:25:27.411" v="13" actId="20577"/>
        <pc:sldMkLst>
          <pc:docMk/>
          <pc:sldMk cId="390828042" sldId="1867"/>
        </pc:sldMkLst>
      </pc:sldChg>
    </pc:docChg>
  </pc:docChgLst>
</pc:chgInfo>
</file>

<file path=ppt/comments/modernComment_6E6_4148A3B9.xml><?xml version="1.0" encoding="utf-8"?>
<p188:cmLst xmlns:a="http://schemas.openxmlformats.org/drawingml/2006/main" xmlns:r="http://schemas.openxmlformats.org/officeDocument/2006/relationships" xmlns:p188="http://schemas.microsoft.com/office/powerpoint/2018/8/main">
  <p188:cm id="{2582F4FB-77F7-48E6-B542-A15DE309F797}" authorId="{1B75F1BC-CF8B-2AED-A8B4-14D940BB7725}" created="2024-07-18T01:25:22.945">
    <pc:sldMkLst xmlns:pc="http://schemas.microsoft.com/office/powerpoint/2013/main/command">
      <pc:docMk/>
      <pc:sldMk cId="1095279545" sldId="1766"/>
    </pc:sldMkLst>
    <p188:txBody>
      <a:bodyPr/>
      <a:lstStyle/>
      <a:p>
        <a:r>
          <a:rPr lang="en-US"/>
          <a:t>Test PUFL application link</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1"/>
      <dgm:spPr/>
      <dgm:t>
        <a:bodyPr/>
        <a:lstStyle/>
        <a:p>
          <a:endParaRPr lang="en-US"/>
        </a:p>
      </dgm:t>
    </dgm:pt>
    <dgm:pt modelId="{679A8AFA-A7E4-C645-8C2B-45766FED0BFE}">
      <dgm:prSet phldrT="[Text]"/>
      <dgm:spPr/>
      <dgm:t>
        <a:bodyPr/>
        <a:lstStyle/>
        <a:p>
          <a:r>
            <a:rPr lang="en-US">
              <a:latin typeface="Avenir Next" panose="020B0503020202020204" pitchFamily="34" charset="0"/>
            </a:rPr>
            <a:t>Member</a:t>
          </a: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dgm:spPr/>
      <dgm:t>
        <a:bodyPr/>
        <a:lstStyle/>
        <a:p>
          <a:r>
            <a:rPr lang="en-US">
              <a:latin typeface="Avenir Next" panose="020B0503020202020204" pitchFamily="34" charset="0"/>
            </a:rPr>
            <a:t>Post, </a:t>
          </a:r>
          <a:r>
            <a:rPr lang="en-US" err="1">
              <a:latin typeface="Avenir Next" panose="020B0503020202020204" pitchFamily="34" charset="0"/>
            </a:rPr>
            <a:t>Sqdn</a:t>
          </a:r>
          <a:r>
            <a:rPr lang="en-US">
              <a:latin typeface="Avenir Next" panose="020B0503020202020204" pitchFamily="34" charset="0"/>
            </a:rPr>
            <a:t>, District, County</a:t>
          </a: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dgm:spPr/>
      <dgm:t>
        <a:bodyPr/>
        <a:lstStyle/>
        <a:p>
          <a:r>
            <a:rPr lang="en-US">
              <a:latin typeface="Avenir Next" panose="020B0503020202020204" pitchFamily="34" charset="0"/>
            </a:rPr>
            <a:t>National</a:t>
          </a: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custScaleX="369965">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en-US" b="1" i="0">
              <a:latin typeface="Avenir Next Demi Bold" panose="020B0503020202020204" pitchFamily="34" charset="0"/>
            </a:rPr>
            <a:t>TAL and SAL Member Details &amp; Management	</a:t>
          </a: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en-US" b="1" i="0">
              <a:latin typeface="Avenir Next Demi Bold" panose="020B0503020202020204" pitchFamily="34" charset="0"/>
            </a:rPr>
            <a:t>Officer Administrative Tools &amp; Reports</a:t>
          </a: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r>
            <a:rPr lang="en-US" b="1" i="0">
              <a:latin typeface="Avenir Next Demi Bold" panose="020B0503020202020204" pitchFamily="34" charset="0"/>
            </a:rPr>
            <a:t>Online Member Renewal &amp; Post/Squadron Membership Processing</a:t>
          </a: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3125772"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945689"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a:latin typeface="Avenir Next" panose="020B0503020202020204" pitchFamily="34" charset="0"/>
            </a:rPr>
            <a:t>Member</a:t>
          </a:r>
        </a:p>
      </dsp:txBody>
      <dsp:txXfrm>
        <a:off x="3945689" y="1339439"/>
        <a:ext cx="2061287" cy="1030397"/>
      </dsp:txXfrm>
    </dsp:sp>
    <dsp:sp modelId="{6D00407C-3482-FE49-B74E-E1B67329D750}">
      <dsp:nvSpPr>
        <dsp:cNvPr id="0" name=""/>
        <dsp:cNvSpPr/>
      </dsp:nvSpPr>
      <dsp:spPr>
        <a:xfrm>
          <a:off x="2095477"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137197" y="3483466"/>
          <a:ext cx="7626041"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a:latin typeface="Avenir Next" panose="020B0503020202020204" pitchFamily="34" charset="0"/>
            </a:rPr>
            <a:t>Post, </a:t>
          </a:r>
          <a:r>
            <a:rPr lang="en-US" sz="4400" kern="1200" err="1">
              <a:latin typeface="Avenir Next" panose="020B0503020202020204" pitchFamily="34" charset="0"/>
            </a:rPr>
            <a:t>Sqdn</a:t>
          </a:r>
          <a:r>
            <a:rPr lang="en-US" sz="4400" kern="1200">
              <a:latin typeface="Avenir Next" panose="020B0503020202020204" pitchFamily="34" charset="0"/>
            </a:rPr>
            <a:t>, District, County</a:t>
          </a:r>
        </a:p>
      </dsp:txBody>
      <dsp:txXfrm>
        <a:off x="137197" y="3483466"/>
        <a:ext cx="7626041" cy="1030397"/>
      </dsp:txXfrm>
    </dsp:sp>
    <dsp:sp modelId="{183C4595-1DFE-A44C-83FA-CE618ECEEAA2}">
      <dsp:nvSpPr>
        <dsp:cNvPr id="0" name=""/>
        <dsp:cNvSpPr/>
      </dsp:nvSpPr>
      <dsp:spPr>
        <a:xfrm>
          <a:off x="3389790"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950566"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a:latin typeface="Avenir Next" panose="020B0503020202020204" pitchFamily="34" charset="0"/>
            </a:rPr>
            <a:t>National</a:t>
          </a:r>
        </a:p>
      </dsp:txBody>
      <dsp:txXfrm>
        <a:off x="3950566"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i="0" kern="1200">
              <a:latin typeface="Avenir Next Demi Bold" panose="020B0503020202020204" pitchFamily="34" charset="0"/>
            </a:rPr>
            <a:t>TAL and SAL Member Details &amp; Management	</a:t>
          </a: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i="0" kern="1200">
              <a:latin typeface="Avenir Next Demi Bold" panose="020B0503020202020204" pitchFamily="34" charset="0"/>
            </a:rPr>
            <a:t>Officer Administrative Tools &amp; Reports</a:t>
          </a: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i="0" kern="1200">
              <a:latin typeface="Avenir Next Demi Bold" panose="020B0503020202020204" pitchFamily="34" charset="0"/>
            </a:rPr>
            <a:t>Online Member Renewal &amp; Post/Squadron Membership Processing</a:t>
          </a: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legion.org/dispatch"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MyLegion is a secure website for American Legion and Sons of the American Legion members.  View and manage membership information through MyLegion.org.</a:t>
            </a:r>
          </a:p>
          <a:p>
            <a:endParaRPr lang="en-US"/>
          </a:p>
          <a:p>
            <a:endParaRPr lang="en-US"/>
          </a:p>
        </p:txBody>
      </p:sp>
    </p:spTree>
    <p:extLst>
      <p:ext uri="{BB962C8B-B14F-4D97-AF65-F5344CB8AC3E}">
        <p14:creationId xmlns:p14="http://schemas.microsoft.com/office/powerpoint/2010/main" val="220795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Shop link navigates to National Emblem Sales and Contact  re-directs to </a:t>
            </a:r>
            <a:r>
              <a:rPr lang="en-US" i="0" dirty="0" err="1"/>
              <a:t>legion.org’s</a:t>
            </a:r>
            <a:r>
              <a:rPr lang="en-US" i="0" dirty="0"/>
              <a:t> National HQ directory.</a:t>
            </a:r>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To view membership details and manage your account click on My Account.  &lt;1&gt;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Leadership seeking post and squadron membership will access that information through My Account.</a:t>
            </a:r>
          </a:p>
          <a:p>
            <a:endParaRPr lang="en-US" i="0" dirty="0"/>
          </a:p>
        </p:txBody>
      </p:sp>
    </p:spTree>
    <p:extLst>
      <p:ext uri="{BB962C8B-B14F-4D97-AF65-F5344CB8AC3E}">
        <p14:creationId xmlns:p14="http://schemas.microsoft.com/office/powerpoint/2010/main" val="500179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a:t>My Account provides membership details.   </a:t>
            </a:r>
          </a:p>
          <a:p>
            <a:endParaRPr lang="en-US" sz="2400" i="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a:t>Summaries for American Legion and Sons of the American Legion membership.  &lt;1&gt; It include member status, renewal status, post and squadron number, member ID, join date and continuous years.   &lt;2&gt;  Members of both The American Legion and SAL are known as dual members and will have the same membership 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a:t>When a renewal is available the renew now button will display.  To renew, click the renew now button.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a:p>
          <a:p>
            <a:endParaRPr lang="en-US"/>
          </a:p>
        </p:txBody>
      </p:sp>
    </p:spTree>
    <p:extLst>
      <p:ext uri="{BB962C8B-B14F-4D97-AF65-F5344CB8AC3E}">
        <p14:creationId xmlns:p14="http://schemas.microsoft.com/office/powerpoint/2010/main" val="1130463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a:effectLst/>
                <a:latin typeface="Calibri" panose="020F0502020204030204" pitchFamily="34" charset="0"/>
                <a:ea typeface="Calibri" panose="020F0502020204030204" pitchFamily="34" charset="0"/>
                <a:cs typeface="Times New Roman" panose="02020603050405020304" pitchFamily="18" charset="0"/>
              </a:rPr>
              <a:t>Primary contact information is located in the center of the page.  &lt;1&gt; This area allows you to add a picture that can be seen by local and state leadership and national headquarters staff.  You can also edit your primary mailing address, phone number and email address.  You cannot edit your name.  Name updates can be made using the left menu option Name and Demographics.</a:t>
            </a:r>
          </a:p>
          <a:p>
            <a:endParaRPr lang="en-US"/>
          </a:p>
        </p:txBody>
      </p:sp>
    </p:spTree>
    <p:extLst>
      <p:ext uri="{BB962C8B-B14F-4D97-AF65-F5344CB8AC3E}">
        <p14:creationId xmlns:p14="http://schemas.microsoft.com/office/powerpoint/2010/main" val="1687138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a:effectLst/>
                <a:latin typeface="Calibri" panose="020F0502020204030204" pitchFamily="34" charset="0"/>
                <a:ea typeface="Calibri" panose="020F0502020204030204" pitchFamily="34" charset="0"/>
                <a:cs typeface="Times New Roman" panose="02020603050405020304" pitchFamily="18" charset="0"/>
              </a:rPr>
              <a:t>MyLegion allows you to manage your name and demographic information.  From the left menu, select Name &amp; Demographics to open the window. &lt;1&gt;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a:effectLst/>
                <a:latin typeface="Calibri" panose="020F0502020204030204" pitchFamily="34" charset="0"/>
                <a:ea typeface="Calibri" panose="020F0502020204030204" pitchFamily="34" charset="0"/>
                <a:cs typeface="Times New Roman" panose="02020603050405020304" pitchFamily="18" charset="0"/>
              </a:rPr>
              <a:t>There are 2 sections in this area.  Each has an Edit option.  The name section includes prefixes, suffixes, nickname and title information. Let’s look at the demographics section.  Click edit to the right of demographics.&lt;2&gt;</a:t>
            </a:r>
          </a:p>
          <a:p>
            <a:endParaRPr lang="en-US"/>
          </a:p>
        </p:txBody>
      </p:sp>
    </p:spTree>
    <p:extLst>
      <p:ext uri="{BB962C8B-B14F-4D97-AF65-F5344CB8AC3E}">
        <p14:creationId xmlns:p14="http://schemas.microsoft.com/office/powerpoint/2010/main" val="2998017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a:t>Enter updates and save.  Checking the deceased box will change member status to deceased.  Deceased status will stop renewal notices, publications and subscriptions and end any committee assignments.</a:t>
            </a:r>
          </a:p>
          <a:p>
            <a:endParaRPr lang="en-US"/>
          </a:p>
        </p:txBody>
      </p:sp>
    </p:spTree>
    <p:extLst>
      <p:ext uri="{BB962C8B-B14F-4D97-AF65-F5344CB8AC3E}">
        <p14:creationId xmlns:p14="http://schemas.microsoft.com/office/powerpoint/2010/main" val="100801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a:t>Military service provides branch of service, conflict and retirement information.   Using the Add, Edit or Delete links you can manage this information.  Members can list multiple branches and conflicts. </a:t>
            </a:r>
          </a:p>
          <a:p>
            <a:endParaRPr lang="en-US"/>
          </a:p>
        </p:txBody>
      </p:sp>
    </p:spTree>
    <p:extLst>
      <p:ext uri="{BB962C8B-B14F-4D97-AF65-F5344CB8AC3E}">
        <p14:creationId xmlns:p14="http://schemas.microsoft.com/office/powerpoint/2010/main" val="2119679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a:t>Primary contact information can be done using edit in My Contact Information.  To add or remove a phone number or email address you must use the left menu item Contact Information.   &lt;1&gt;</a:t>
            </a:r>
          </a:p>
          <a:p>
            <a:endParaRPr lang="en-US" sz="2400" i="0"/>
          </a:p>
          <a:p>
            <a:r>
              <a:rPr lang="en-US" sz="2400" i="0"/>
              <a:t>Notice the current contact information is set to main.  This is the contact information listed on leadership rosters and reports.  Use the add, update and delete links to maintain your contact information.</a:t>
            </a:r>
          </a:p>
          <a:p>
            <a:endParaRPr lang="en-US" sz="2400" i="0"/>
          </a:p>
          <a:p>
            <a:r>
              <a:rPr lang="en-US" sz="2400" i="0"/>
              <a:t>Only one phone number and email is on file.  All phone numbers and emails will display in this window.  Notice the email address does not have a delete option.  Main email address information cannot be deleted.  To update your email address, select the edit button.  It is required to have a main email address on your membership record to have a MyLegion account.</a:t>
            </a:r>
          </a:p>
          <a:p>
            <a:endParaRPr lang="en-US" sz="2400" i="0"/>
          </a:p>
          <a:p>
            <a:r>
              <a:rPr lang="en-US" sz="2400" i="0"/>
              <a:t>NOTE:  If you are currently using your email address as your MyLegion username, updating the main email does not update your username.  It does update the email associated with you’re your account.  Any future username or password requests will be sent to the primary  email address on file.</a:t>
            </a:r>
          </a:p>
        </p:txBody>
      </p:sp>
    </p:spTree>
    <p:extLst>
      <p:ext uri="{BB962C8B-B14F-4D97-AF65-F5344CB8AC3E}">
        <p14:creationId xmlns:p14="http://schemas.microsoft.com/office/powerpoint/2010/main" val="2524900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a:t>Addresses allows you to add an alternate address and set address preferences.  Information set as Main is the primary contact information and cannot be deleted.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a:t>Only one main contact can be assigned.  You can add alternate address information for subscriptions and committee communications.  </a:t>
            </a:r>
          </a:p>
        </p:txBody>
      </p:sp>
    </p:spTree>
    <p:extLst>
      <p:ext uri="{BB962C8B-B14F-4D97-AF65-F5344CB8AC3E}">
        <p14:creationId xmlns:p14="http://schemas.microsoft.com/office/powerpoint/2010/main" val="268808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a:t>Emergency contact information.  This information can be useful in case of an emergency if you are attending a convention, event, or at your local post.  &lt;1&gt;</a:t>
            </a:r>
          </a:p>
          <a:p>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i="0" dirty="0">
                <a:effectLst/>
                <a:latin typeface="Calibri" panose="020F0502020204030204" pitchFamily="34" charset="0"/>
                <a:ea typeface="Calibri" panose="020F0502020204030204" pitchFamily="34" charset="0"/>
                <a:cs typeface="Times New Roman" panose="02020603050405020304" pitchFamily="18" charset="0"/>
              </a:rPr>
              <a:t>Add a single contact or multiple contact and designate the priority of who to contact via phone.  &lt;2&gt; Click “Add New Emergency Contact”, enter data and “Save.”  &lt;3&gt;</a:t>
            </a:r>
          </a:p>
          <a:p>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i="0" dirty="0">
                <a:effectLst/>
                <a:latin typeface="Calibri" panose="020F0502020204030204" pitchFamily="34" charset="0"/>
                <a:ea typeface="Calibri" panose="020F0502020204030204" pitchFamily="34" charset="0"/>
                <a:cs typeface="Times New Roman" panose="02020603050405020304" pitchFamily="18" charset="0"/>
              </a:rPr>
              <a:t>You can add multiple contacts or delete/edit as needed.</a:t>
            </a:r>
          </a:p>
        </p:txBody>
      </p:sp>
    </p:spTree>
    <p:extLst>
      <p:ext uri="{BB962C8B-B14F-4D97-AF65-F5344CB8AC3E}">
        <p14:creationId xmlns:p14="http://schemas.microsoft.com/office/powerpoint/2010/main" val="1675825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Username/Password allows users to update log in credentials.  This link opens a self-service window that shows your current username and primary email associated with your account.  </a:t>
            </a:r>
            <a:r>
              <a:rPr lang="en-US" sz="2400" i="0" dirty="0">
                <a:effectLst/>
                <a:latin typeface="Calibri" panose="020F0502020204030204" pitchFamily="34" charset="0"/>
                <a:cs typeface="Times New Roman" panose="02020603050405020304" pitchFamily="18" charset="0"/>
              </a:rPr>
              <a:t> &lt;1&gt;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Notice a new tab opens in your browser.  When complete with reviewing or updating information, close the tab to return to your MyLegion account.</a:t>
            </a:r>
            <a:endParaRPr lang="en-US" sz="2400" i="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effectLst/>
              <a:latin typeface="Calibri" panose="020F0502020204030204" pitchFamily="34" charset="0"/>
              <a:cs typeface="Times New Roman" panose="02020603050405020304" pitchFamily="18" charset="0"/>
            </a:endParaRPr>
          </a:p>
          <a:p>
            <a:r>
              <a:rPr lang="en-US" sz="2400" i="0" dirty="0"/>
              <a:t>Your account profile includes username and primary email address.  MyLegion accounts are associated with the primary email address on file.  Your username does not have to be an email address but is recommended.  </a:t>
            </a:r>
          </a:p>
          <a:p>
            <a:endParaRPr lang="en-US" sz="2400" i="0" dirty="0"/>
          </a:p>
          <a:p>
            <a:r>
              <a:rPr lang="en-US" sz="2400" i="0" dirty="0"/>
              <a:t>The email address listed in the self-service window is the primary, or main email address.  Updating the email in Username/Password directs all future forgot username and passwords to this email.  </a:t>
            </a:r>
          </a:p>
          <a:p>
            <a:endParaRPr lang="en-US" sz="2400" i="0" dirty="0"/>
          </a:p>
          <a:p>
            <a:r>
              <a:rPr lang="en-US" sz="2400" i="0" dirty="0"/>
              <a:t>You can also enable or disable 2 factor authentication from this window.  Enter new information and Save.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672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t>MyLegion provides The American Legion and Sons of The American Legion members online access to their membership details and management tools.  It also gives administrative officer’s tools for membership management and reports.  </a:t>
            </a:r>
          </a:p>
          <a:p>
            <a:pPr marL="0" marR="0" lvl="0" indent="0" defTabSz="457200" eaLnBrk="1" fontAlgn="auto" latinLnBrk="0" hangingPunct="1">
              <a:lnSpc>
                <a:spcPct val="117999"/>
              </a:lnSpc>
              <a:spcBef>
                <a:spcPts val="0"/>
              </a:spcBef>
              <a:spcAft>
                <a:spcPts val="0"/>
              </a:spcAft>
              <a:buClrTx/>
              <a:buSzTx/>
              <a:buFontTx/>
              <a:buNone/>
              <a:tabLst/>
              <a:defRPr/>
            </a:pPr>
            <a:endParaRPr lang="en-US"/>
          </a:p>
          <a:p>
            <a:pPr marL="0" marR="0" lvl="0" indent="0" defTabSz="457200" eaLnBrk="1" fontAlgn="auto" latinLnBrk="0" hangingPunct="1">
              <a:lnSpc>
                <a:spcPct val="117999"/>
              </a:lnSpc>
              <a:spcBef>
                <a:spcPts val="0"/>
              </a:spcBef>
              <a:spcAft>
                <a:spcPts val="0"/>
              </a:spcAft>
              <a:buClrTx/>
              <a:buSzTx/>
              <a:buFontTx/>
              <a:buNone/>
              <a:tabLst/>
              <a:defRPr/>
            </a:pPr>
            <a:r>
              <a:rPr lang="en-US"/>
              <a:t>MyLegion allow members to renew online and set renewal preferences.  Administrative officers of posts and squadrons can process membership online through their registered myLegion account.</a:t>
            </a:r>
          </a:p>
        </p:txBody>
      </p:sp>
    </p:spTree>
    <p:extLst>
      <p:ext uri="{BB962C8B-B14F-4D97-AF65-F5344CB8AC3E}">
        <p14:creationId xmlns:p14="http://schemas.microsoft.com/office/powerpoint/2010/main" val="1757941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a:t>To update your password in the self-service window you must know your current password. If you have logged in with a saved password and do not know it, you use the “Send Password Reset Link” where a link will be sent to your primary email address.</a:t>
            </a:r>
          </a:p>
          <a:p>
            <a:endParaRPr lang="en-US" sz="2400" i="0" dirty="0"/>
          </a:p>
          <a:p>
            <a:r>
              <a:rPr lang="en-US" sz="2400" i="0" dirty="0"/>
              <a:t>If you have your current password, enter it with the new password and click ‘Update Password’.</a:t>
            </a:r>
          </a:p>
          <a:p>
            <a:endParaRPr lang="en-US" sz="2400" i="0" dirty="0"/>
          </a:p>
          <a:p>
            <a:r>
              <a:rPr lang="en-US" altLang="en-US" sz="2400" kern="1200" dirty="0">
                <a:solidFill>
                  <a:schemeClr val="tx1"/>
                </a:solidFill>
                <a:latin typeface="+mn-lt"/>
                <a:ea typeface="+mn-ea"/>
                <a:cs typeface="+mn-cs"/>
              </a:rPr>
              <a:t>Password requirements include:  1 Uppercase letter, 1 Lowercase letter, 1 Number, 1 symbol, and have an eight-character minimum.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7002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a:effectLst/>
                <a:latin typeface="Calibri" panose="020F0502020204030204" pitchFamily="34" charset="0"/>
                <a:ea typeface="Calibri" panose="020F0502020204030204" pitchFamily="34" charset="0"/>
                <a:cs typeface="Times New Roman" panose="02020603050405020304" pitchFamily="18" charset="0"/>
              </a:rPr>
              <a:t>Like many other web applications, myLegion users can log in using other online identities as a single sign on process.  Allowing fewer passwords to remember.</a:t>
            </a:r>
            <a:endParaRPr lang="en-US" sz="2400" i="1"/>
          </a:p>
        </p:txBody>
      </p:sp>
    </p:spTree>
    <p:extLst>
      <p:ext uri="{BB962C8B-B14F-4D97-AF65-F5344CB8AC3E}">
        <p14:creationId xmlns:p14="http://schemas.microsoft.com/office/powerpoint/2010/main" val="552720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a:solidFill>
                  <a:srgbClr val="000000"/>
                </a:solidFill>
                <a:effectLst/>
                <a:latin typeface="Calibri" panose="020F0502020204030204" pitchFamily="34" charset="0"/>
                <a:ea typeface="Calibri" panose="020F0502020204030204" pitchFamily="34" charset="0"/>
              </a:rPr>
              <a:t>Two-factor authentication is an extra layer of security to ensure that you're the</a:t>
            </a:r>
            <a:r>
              <a:rPr lang="en-US" sz="2400" i="0">
                <a:solidFill>
                  <a:srgbClr val="1F4E79"/>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2400" i="0">
                <a:solidFill>
                  <a:srgbClr val="000000"/>
                </a:solidFill>
                <a:effectLst/>
                <a:latin typeface="Calibri" panose="020F0502020204030204" pitchFamily="34" charset="0"/>
                <a:ea typeface="Calibri" panose="020F0502020204030204" pitchFamily="34" charset="0"/>
              </a:rPr>
              <a:t>only person who can access your account, even if someone knows your password. This extra security measure requires you to verify </a:t>
            </a:r>
            <a:r>
              <a:rPr lang="en-US" sz="2400" i="0">
                <a:solidFill>
                  <a:srgbClr val="000000"/>
                </a:solidFill>
                <a:effectLst/>
                <a:latin typeface="Calibri" panose="020F0502020204030204" pitchFamily="34" charset="0"/>
                <a:ea typeface="+mn-ea"/>
              </a:rPr>
              <a:t>your</a:t>
            </a:r>
            <a:r>
              <a:rPr lang="en-US" sz="2400" i="0">
                <a:solidFill>
                  <a:srgbClr val="000000"/>
                </a:solidFill>
                <a:effectLst/>
                <a:latin typeface="Calibri" panose="020F0502020204030204" pitchFamily="34" charset="0"/>
                <a:ea typeface="Calibri" panose="020F0502020204030204" pitchFamily="34" charset="0"/>
              </a:rPr>
              <a:t> identity using a randomized code we'll send you each time you attempt to log in.</a:t>
            </a:r>
          </a:p>
          <a:p>
            <a:endParaRPr lang="en-US" sz="2400" i="0">
              <a:solidFill>
                <a:srgbClr val="000000"/>
              </a:solidFill>
              <a:effectLst/>
              <a:latin typeface="Calibri" panose="020F0502020204030204" pitchFamily="34" charset="0"/>
              <a:ea typeface="Calibri" panose="020F0502020204030204" pitchFamily="34" charset="0"/>
            </a:endParaRPr>
          </a:p>
          <a:p>
            <a:r>
              <a:rPr lang="en-US" sz="2400" i="0">
                <a:solidFill>
                  <a:srgbClr val="000000"/>
                </a:solidFill>
                <a:effectLst/>
                <a:latin typeface="Calibri" panose="020F0502020204030204" pitchFamily="34" charset="0"/>
                <a:ea typeface="Calibri" panose="020F0502020204030204" pitchFamily="34" charset="0"/>
              </a:rPr>
              <a:t>If you set up 2 factor authentication, you can disable through self service.</a:t>
            </a:r>
          </a:p>
        </p:txBody>
      </p:sp>
    </p:spTree>
    <p:extLst>
      <p:ext uri="{BB962C8B-B14F-4D97-AF65-F5344CB8AC3E}">
        <p14:creationId xmlns:p14="http://schemas.microsoft.com/office/powerpoint/2010/main" val="854316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a:effectLst/>
                <a:latin typeface="Calibri" panose="020F0502020204030204" pitchFamily="34" charset="0"/>
                <a:ea typeface="Calibri" panose="020F0502020204030204" pitchFamily="34" charset="0"/>
                <a:cs typeface="Times New Roman" panose="02020603050405020304" pitchFamily="18" charset="0"/>
              </a:rPr>
              <a:t>To print your membership card, go to Membership Card &lt;1&gt;. Legion and Sons of the American Legion membership cards can be printed.  Only current membership cards are available.    This member is expired SAL so no link is available.  After renewing current dues to the squadron, a SAL link will become available.  Click the link for the card to print.  </a:t>
            </a:r>
          </a:p>
        </p:txBody>
      </p:sp>
    </p:spTree>
    <p:extLst>
      <p:ext uri="{BB962C8B-B14F-4D97-AF65-F5344CB8AC3E}">
        <p14:creationId xmlns:p14="http://schemas.microsoft.com/office/powerpoint/2010/main" val="2011389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t>The card is available to print or save from your web browser.  </a:t>
            </a:r>
          </a:p>
        </p:txBody>
      </p:sp>
    </p:spTree>
    <p:extLst>
      <p:ext uri="{BB962C8B-B14F-4D97-AF65-F5344CB8AC3E}">
        <p14:creationId xmlns:p14="http://schemas.microsoft.com/office/powerpoint/2010/main" val="3410466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a:t>View membership status and manage automated renewal in Membership Details.  &lt;1&gt;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i="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a:t>MyLegion allows you to set up auto renewal.  Members set up for auto renewal will have </a:t>
            </a:r>
            <a:r>
              <a:rPr lang="en-US" sz="2400" b="0" i="0"/>
              <a:t>their credit cards charged by the 2</a:t>
            </a:r>
            <a:r>
              <a:rPr lang="en-US" sz="2400" b="0" i="0" baseline="30000"/>
              <a:t>nd</a:t>
            </a:r>
            <a:r>
              <a:rPr lang="en-US" sz="2400" b="0" i="0"/>
              <a:t> week of July annually and do not receive renewal notices</a:t>
            </a:r>
            <a:r>
              <a:rPr lang="en-US" sz="2400" i="0"/>
              <a:t>.  Auto renew is available for both American Legion and Sons of the American Legion members.  You will have to set up each auto renew separate if you are a dual 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a:p>
          <a:p>
            <a:r>
              <a:rPr lang="en-US" sz="2400" i="0"/>
              <a:t>A credit card must be saved prior to setting up auto renew.  Credit card information is stored in Saved Credit Cards. &lt;1&gt;</a:t>
            </a:r>
          </a:p>
        </p:txBody>
      </p:sp>
    </p:spTree>
    <p:extLst>
      <p:ext uri="{BB962C8B-B14F-4D97-AF65-F5344CB8AC3E}">
        <p14:creationId xmlns:p14="http://schemas.microsoft.com/office/powerpoint/2010/main" val="75609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a:t>The Paid Up For Life links provide the application to purchase a paid up for life membership.  The application provides a quote to purchase or set up a time payment plan.</a:t>
            </a:r>
          </a:p>
        </p:txBody>
      </p:sp>
    </p:spTree>
    <p:extLst>
      <p:ext uri="{BB962C8B-B14F-4D97-AF65-F5344CB8AC3E}">
        <p14:creationId xmlns:p14="http://schemas.microsoft.com/office/powerpoint/2010/main" val="1980110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a:t>The American Legion offers exclusive discount programs for members of The American Legion and </a:t>
            </a:r>
            <a:r>
              <a:rPr lang="en-US" sz="2400" b="0" i="0"/>
              <a:t>Sons of the American Legion</a:t>
            </a:r>
            <a:r>
              <a:rPr lang="en-US" sz="2400" b="1" i="0"/>
              <a:t>.</a:t>
            </a:r>
            <a:r>
              <a:rPr lang="en-US" sz="2400" i="0"/>
              <a:t>  Discount provider information and codes are only available to members.</a:t>
            </a:r>
          </a:p>
          <a:p>
            <a:endParaRPr lang="en-US" sz="2400" i="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a:t>Discount codes are found only when logged into myLegion or legion.org.  Select the area of interest to view provider contact information and exclusive discount codes.</a:t>
            </a:r>
          </a:p>
        </p:txBody>
      </p:sp>
    </p:spTree>
    <p:extLst>
      <p:ext uri="{BB962C8B-B14F-4D97-AF65-F5344CB8AC3E}">
        <p14:creationId xmlns:p14="http://schemas.microsoft.com/office/powerpoint/2010/main" val="676053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a:t>Committees list current, future and past positions reported to national headquarters.   Missing information regarding your officer history can be clarified through your department headquarters.</a:t>
            </a:r>
          </a:p>
        </p:txBody>
      </p:sp>
    </p:spTree>
    <p:extLst>
      <p:ext uri="{BB962C8B-B14F-4D97-AF65-F5344CB8AC3E}">
        <p14:creationId xmlns:p14="http://schemas.microsoft.com/office/powerpoint/2010/main" val="3329089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Dispatch is an American Legion National Headquarters monthly online newsletter that provides post, district and department leaders with news relevant to membership, post activities and national American Legion news.</a:t>
            </a:r>
          </a:p>
          <a:p>
            <a:r>
              <a:rPr lang="en-US" sz="2400"/>
              <a:t> </a:t>
            </a:r>
          </a:p>
          <a:p>
            <a:r>
              <a:rPr lang="en-US" sz="2400"/>
              <a:t>A monthly Digital Dispatch e-newsletter is sent directly to subscribers’</a:t>
            </a:r>
            <a:r>
              <a:rPr lang="en-US" sz="2400" i="0"/>
              <a:t> email </a:t>
            </a:r>
            <a:r>
              <a:rPr lang="en-US" sz="2400"/>
              <a:t>inboxes. The e-newsletter features headlines with clickable links </a:t>
            </a:r>
            <a:r>
              <a:rPr lang="en-US" sz="2400" i="0"/>
              <a:t>to </a:t>
            </a:r>
            <a:r>
              <a:rPr lang="en-US" sz="2400"/>
              <a:t>the full stories on the Digital Dispatch web page, </a:t>
            </a:r>
            <a:r>
              <a:rPr lang="en-US" sz="2400">
                <a:hlinkClick r:id="rId3"/>
              </a:rPr>
              <a:t>www.legion</a:t>
            </a:r>
            <a:r>
              <a:rPr lang="en-US" sz="2400" i="0">
                <a:hlinkClick r:id="rId3"/>
              </a:rPr>
              <a:t>.</a:t>
            </a:r>
            <a:r>
              <a:rPr lang="en-US" sz="2400">
                <a:hlinkClick r:id="rId3"/>
              </a:rPr>
              <a:t>org/</a:t>
            </a:r>
            <a:r>
              <a:rPr lang="en-US" sz="2400" i="0">
                <a:hlinkClick r:id="rId3"/>
              </a:rPr>
              <a:t>dispatch</a:t>
            </a:r>
            <a:r>
              <a:rPr lang="en-US" sz="2400" i="0"/>
              <a:t>. </a:t>
            </a:r>
          </a:p>
        </p:txBody>
      </p:sp>
    </p:spTree>
    <p:extLst>
      <p:ext uri="{BB962C8B-B14F-4D97-AF65-F5344CB8AC3E}">
        <p14:creationId xmlns:p14="http://schemas.microsoft.com/office/powerpoint/2010/main" val="338379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i="0">
                <a:cs typeface="Calibri"/>
              </a:rPr>
              <a:t>Access myLegion through The American Legion National website legion.org.  Legion.org is a public site that provides contact information, American Legion available programs, services, and publications for The American Legion American Legion  and The American Legion family. </a:t>
            </a:r>
          </a:p>
          <a:p>
            <a:endParaRPr lang="en-US" sz="2000" i="0">
              <a:cs typeface="Calibri"/>
            </a:endParaRPr>
          </a:p>
          <a:p>
            <a:r>
              <a:rPr lang="en-US" sz="2000" i="0">
                <a:cs typeface="Calibri"/>
              </a:rPr>
              <a:t>&lt;1&gt; Located at the top of the page is a link for MyLegion.</a:t>
            </a:r>
          </a:p>
          <a:p>
            <a:endParaRPr lang="en-US" sz="2000"/>
          </a:p>
          <a:p>
            <a:endParaRPr lang="en-US"/>
          </a:p>
          <a:p>
            <a:endParaRPr lang="en-US"/>
          </a:p>
        </p:txBody>
      </p:sp>
    </p:spTree>
    <p:extLst>
      <p:ext uri="{BB962C8B-B14F-4D97-AF65-F5344CB8AC3E}">
        <p14:creationId xmlns:p14="http://schemas.microsoft.com/office/powerpoint/2010/main" val="382005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a:t>E-newsletters allows you to opt in or out of online subscriptions. &lt;1&gt;  There are 3 sections.  Flag &amp; Emblem, Media, and &lt;2&gt; Membership.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i="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a:t>Check the box to select individual subscriptions.  &lt;3&gt; Unless specified these subscriptions will be emailed to the main email address on file.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i="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a:t>Once all options are selected, save changes.</a:t>
            </a:r>
          </a:p>
        </p:txBody>
      </p:sp>
    </p:spTree>
    <p:extLst>
      <p:ext uri="{BB962C8B-B14F-4D97-AF65-F5344CB8AC3E}">
        <p14:creationId xmlns:p14="http://schemas.microsoft.com/office/powerpoint/2010/main" val="1796968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kern="1200">
                <a:solidFill>
                  <a:schemeClr val="tx1"/>
                </a:solidFill>
                <a:latin typeface="Arial Black"/>
                <a:ea typeface="+mn-ea"/>
              </a:rPr>
              <a:t>Members receive a 12-month free subscription to The American Legion Magazine.  This publication has gone digital. Current and past issues are located your My Account subscriptions menu.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i="0" kern="1200">
              <a:solidFill>
                <a:schemeClr val="tx1"/>
              </a:solidFill>
              <a:latin typeface="Arial Black"/>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kern="1200">
                <a:solidFill>
                  <a:schemeClr val="tx1"/>
                </a:solidFill>
                <a:latin typeface="Arial Black"/>
                <a:ea typeface="+mn-ea"/>
              </a:rPr>
              <a:t>Expired members will receive an Access Denied message.   Access to online magazine requires active  American Legion, Sons of the American Legion membership, or paid subscription.</a:t>
            </a:r>
          </a:p>
        </p:txBody>
      </p:sp>
    </p:spTree>
    <p:extLst>
      <p:ext uri="{BB962C8B-B14F-4D97-AF65-F5344CB8AC3E}">
        <p14:creationId xmlns:p14="http://schemas.microsoft.com/office/powerpoint/2010/main" val="1731323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dirty="0"/>
              <a:t>Purchase history shows current open orders and history of payments made for membership,  donations and subscriptions.   Purchases section allows you to view and pay on open orders using a credit card and manage credit </a:t>
            </a:r>
            <a:r>
              <a:rPr lang="en-US" sz="2400" b="0" i="0"/>
              <a:t>card information.</a:t>
            </a:r>
            <a:endParaRPr lang="en-US" sz="2400" b="0" i="0" dirty="0"/>
          </a:p>
        </p:txBody>
      </p:sp>
    </p:spTree>
    <p:extLst>
      <p:ext uri="{BB962C8B-B14F-4D97-AF65-F5344CB8AC3E}">
        <p14:creationId xmlns:p14="http://schemas.microsoft.com/office/powerpoint/2010/main" val="3032649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a:t>Members can enter, maintain, and save credit card information for auto renewal, donations, and purchases.  </a:t>
            </a:r>
          </a:p>
          <a:p>
            <a:endParaRPr lang="en-US" sz="2400" b="0" i="0"/>
          </a:p>
          <a:p>
            <a:r>
              <a:rPr lang="en-US" sz="2400" b="0" i="0"/>
              <a:t>&lt;1&gt; If not card is stored you can add a new card.  &lt;2&gt;  Go to add New Card, enter card information and Save.  &lt;3&gt;</a:t>
            </a:r>
          </a:p>
          <a:p>
            <a:endParaRPr lang="en-US" sz="2400" b="0" i="0"/>
          </a:p>
          <a:p>
            <a:r>
              <a:rPr lang="en-US" sz="2400" b="0" i="0"/>
              <a:t>At anytime you can update, remove or add another card.</a:t>
            </a:r>
          </a:p>
        </p:txBody>
      </p:sp>
    </p:spTree>
    <p:extLst>
      <p:ext uri="{BB962C8B-B14F-4D97-AF65-F5344CB8AC3E}">
        <p14:creationId xmlns:p14="http://schemas.microsoft.com/office/powerpoint/2010/main" val="1006809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r>
              <a:rPr lang="en-US" sz="1400" i="0"/>
              <a:t>Learn more about MyLegion using “Find Help” and go to How to use MyLegion.org.  </a:t>
            </a:r>
          </a:p>
        </p:txBody>
      </p:sp>
    </p:spTree>
    <p:extLst>
      <p:ext uri="{BB962C8B-B14F-4D97-AF65-F5344CB8AC3E}">
        <p14:creationId xmlns:p14="http://schemas.microsoft.com/office/powerpoint/2010/main" val="3854517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Step by step instructions, videos and training presentations will assist with how to manage your member account and groups in MyLegion.    </a:t>
            </a:r>
          </a:p>
          <a:p>
            <a:endParaRPr lang="en-US"/>
          </a:p>
        </p:txBody>
      </p:sp>
      <p:sp>
        <p:nvSpPr>
          <p:cNvPr id="4" name="Slide Number Placeholder 3"/>
          <p:cNvSpPr>
            <a:spLocks noGrp="1"/>
          </p:cNvSpPr>
          <p:nvPr>
            <p:ph type="sldNum" sz="quarter" idx="5"/>
          </p:nvPr>
        </p:nvSpPr>
        <p:spPr/>
        <p:txBody>
          <a:bodyPr/>
          <a:lstStyle/>
          <a:p>
            <a:fld id="{DED9A413-938C-544F-8A29-8074E2BC8166}" type="slidenum">
              <a:rPr lang="en-US" smtClean="0"/>
              <a:t>35</a:t>
            </a:fld>
            <a:endParaRPr lang="en-US"/>
          </a:p>
        </p:txBody>
      </p:sp>
    </p:spTree>
    <p:extLst>
      <p:ext uri="{BB962C8B-B14F-4D97-AF65-F5344CB8AC3E}">
        <p14:creationId xmlns:p14="http://schemas.microsoft.com/office/powerpoint/2010/main" val="3416290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a:solidFill>
                  <a:srgbClr val="0070C0"/>
                </a:solidFill>
              </a:rPr>
              <a:t>Contact your department or national MyLegion support to assist with any questions help with MyLegion.</a:t>
            </a:r>
          </a:p>
          <a:p>
            <a:endParaRPr lang="en-US"/>
          </a:p>
        </p:txBody>
      </p:sp>
    </p:spTree>
    <p:extLst>
      <p:ext uri="{BB962C8B-B14F-4D97-AF65-F5344CB8AC3E}">
        <p14:creationId xmlns:p14="http://schemas.microsoft.com/office/powerpoint/2010/main" val="427997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a:cs typeface="Calibri"/>
              </a:rPr>
              <a:t>Log In with your username and password.  If you don’t have an account, click register to create one using the email address on your membership record.</a:t>
            </a:r>
          </a:p>
          <a:p>
            <a:endParaRPr lang="en-US"/>
          </a:p>
          <a:p>
            <a:endParaRPr lang="en-US"/>
          </a:p>
        </p:txBody>
      </p:sp>
    </p:spTree>
    <p:extLst>
      <p:ext uri="{BB962C8B-B14F-4D97-AF65-F5344CB8AC3E}">
        <p14:creationId xmlns:p14="http://schemas.microsoft.com/office/powerpoint/2010/main" val="59054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Logging into MyLegion opens a Home page that identifies the member’s name located above the MY ACCOUNT button. </a:t>
            </a:r>
          </a:p>
          <a:p>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lang="en-US" i="0"/>
              <a:t>From the MyLegion home page you will find menus &lt;1&gt; that include links to membership, subscriptions, donations, help resources, emblem sales and contact information.</a:t>
            </a:r>
          </a:p>
          <a:p>
            <a:pPr marL="0" indent="0">
              <a:buNone/>
            </a:pPr>
            <a:endParaRPr lang="en-US" i="0"/>
          </a:p>
          <a:p>
            <a:pPr marL="0" indent="0">
              <a:buNone/>
            </a:pPr>
            <a:endParaRPr lang="en-US" i="0"/>
          </a:p>
          <a:p>
            <a:endParaRPr lang="en-US" i="0"/>
          </a:p>
        </p:txBody>
      </p:sp>
    </p:spTree>
    <p:extLst>
      <p:ext uri="{BB962C8B-B14F-4D97-AF65-F5344CB8AC3E}">
        <p14:creationId xmlns:p14="http://schemas.microsoft.com/office/powerpoint/2010/main" val="128494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lang="en-US" i="0"/>
              <a:t>Membership links include  Join options, Online Renewal, Paid Up for Life information, member discounts, and frequently asked questions about membership eligibility.  </a:t>
            </a:r>
          </a:p>
          <a:p>
            <a:pPr marL="0" indent="0">
              <a:buNone/>
            </a:pPr>
            <a:endParaRPr lang="en-US" i="0"/>
          </a:p>
          <a:p>
            <a:endParaRPr lang="en-US"/>
          </a:p>
        </p:txBody>
      </p:sp>
    </p:spTree>
    <p:extLst>
      <p:ext uri="{BB962C8B-B14F-4D97-AF65-F5344CB8AC3E}">
        <p14:creationId xmlns:p14="http://schemas.microsoft.com/office/powerpoint/2010/main" val="18412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a:t>Membership in The American Legion includes The American Legion Magazine in digital format from the Subscriptions menu, a link to monthly Dispatch articles and set up options for online E-Newsletters.  The Magazine option at the bottom of the list provides a link for non-members to purchase and renew their subscription or purchase additional subscriptions.</a:t>
            </a:r>
            <a:endParaRPr lang="en-US"/>
          </a:p>
          <a:p>
            <a:endParaRPr lang="en-US"/>
          </a:p>
        </p:txBody>
      </p:sp>
    </p:spTree>
    <p:extLst>
      <p:ext uri="{BB962C8B-B14F-4D97-AF65-F5344CB8AC3E}">
        <p14:creationId xmlns:p14="http://schemas.microsoft.com/office/powerpoint/2010/main" val="2324294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Online giving opportunities can be set up through a MyLegion account.  The give menu provides information for planned giving, vehicle donations and corporate sponsorships.  Questions about giving to American Legion charities are answered in frequent questions.   </a:t>
            </a:r>
          </a:p>
        </p:txBody>
      </p:sp>
    </p:spTree>
    <p:extLst>
      <p:ext uri="{BB962C8B-B14F-4D97-AF65-F5344CB8AC3E}">
        <p14:creationId xmlns:p14="http://schemas.microsoft.com/office/powerpoint/2010/main" val="1796835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a:t>Resources helps you find a post or accredited service officers with step-by-step help documentation to assist with MyLegion tools for members and leadership.  Links to veteran’s crisis line and Vet Ride are also available.</a:t>
            </a:r>
            <a:endParaRPr lang="en-US"/>
          </a:p>
          <a:p>
            <a:endParaRPr lang="en-US"/>
          </a:p>
        </p:txBody>
      </p:sp>
    </p:spTree>
    <p:extLst>
      <p:ext uri="{BB962C8B-B14F-4D97-AF65-F5344CB8AC3E}">
        <p14:creationId xmlns:p14="http://schemas.microsoft.com/office/powerpoint/2010/main" val="1819498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ABOUT MYLEGION</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2666203499"/>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150865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ABOUT MYLEGION</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77901481"/>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Paragraph Text – Avenir Next Regular</a:t>
            </a:r>
          </a:p>
          <a:p>
            <a:pPr lvl="1"/>
            <a:r>
              <a:rPr lang="en-US"/>
              <a:t>Paragraph Text – Avenir Next o Regular</a:t>
            </a:r>
          </a:p>
          <a:p>
            <a:pPr lvl="2"/>
            <a:r>
              <a:rPr lang="en-US"/>
              <a:t>Paragraph Text – Avenir Next Regular</a:t>
            </a:r>
          </a:p>
          <a:p>
            <a:pPr lvl="3"/>
            <a:r>
              <a:rPr lang="en-US"/>
              <a:t>Paragraph Text – Avenir Next Regular</a:t>
            </a:r>
          </a:p>
          <a:p>
            <a:pPr lvl="4"/>
            <a:r>
              <a:rPr lang="en-US"/>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microsoft.com/office/2018/10/relationships/comments" Target="../comments/modernComment_6E6_4148A3B9.xml"/><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4.png"/><Relationship Id="rId7"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45.png"/><Relationship Id="rId4" Type="http://schemas.openxmlformats.org/officeDocument/2006/relationships/image" Target="../media/image17.pn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4.png"/><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F06A2D-0BC4-2537-A011-BDE8306A0740}"/>
              </a:ext>
            </a:extLst>
          </p:cNvPr>
          <p:cNvSpPr/>
          <p:nvPr/>
        </p:nvSpPr>
        <p:spPr>
          <a:xfrm>
            <a:off x="7528560" y="2743200"/>
            <a:ext cx="9811703" cy="423672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775575" y="2931552"/>
            <a:ext cx="7847013" cy="1309934"/>
          </a:xfrm>
        </p:spPr>
        <p:txBody>
          <a:bodyPr/>
          <a:lstStyle/>
          <a:p>
            <a:r>
              <a:rPr lang="en-US"/>
              <a:t>MANAGE YOUR MEMBERSHIP</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882255" y="4128748"/>
            <a:ext cx="7847013" cy="987970"/>
          </a:xfrm>
        </p:spPr>
        <p:txBody>
          <a:bodyPr/>
          <a:lstStyle/>
          <a:p>
            <a:r>
              <a:rPr lang="en-US"/>
              <a:t>MyLegion for The American Legion and Sons of the American Legion members.</a:t>
            </a:r>
          </a:p>
        </p:txBody>
      </p:sp>
      <p:sp>
        <p:nvSpPr>
          <p:cNvPr id="5" name="Subtitle 2">
            <a:extLst>
              <a:ext uri="{FF2B5EF4-FFF2-40B4-BE49-F238E27FC236}">
                <a16:creationId xmlns:a16="http://schemas.microsoft.com/office/drawing/2014/main" id="{C08C1C5A-848A-6FE8-83B9-146972EBD59C}"/>
              </a:ext>
            </a:extLst>
          </p:cNvPr>
          <p:cNvSpPr txBox="1">
            <a:spLocks/>
          </p:cNvSpPr>
          <p:nvPr/>
        </p:nvSpPr>
        <p:spPr>
          <a:xfrm>
            <a:off x="7269481" y="6313914"/>
            <a:ext cx="9811702" cy="987970"/>
          </a:xfrm>
          <a:prstGeom prst="rect">
            <a:avLst/>
          </a:prstGeom>
        </p:spPr>
        <p:txBody>
          <a:bodyPr vert="horz" lIns="91440" tIns="45720" rIns="91440" bIns="45720" rtlCol="0">
            <a:noAutofit/>
          </a:bodyPr>
          <a:lstStyle>
            <a:lvl1pPr marL="0" indent="0" algn="l" defTabSz="1300460" rtl="0" eaLnBrk="1" latinLnBrk="0" hangingPunct="1">
              <a:lnSpc>
                <a:spcPct val="100000"/>
              </a:lnSpc>
              <a:spcBef>
                <a:spcPts val="0"/>
              </a:spcBef>
              <a:buFont typeface="Arial" panose="020B0604020202020204" pitchFamily="34" charset="0"/>
              <a:buNone/>
              <a:defRPr sz="3200" b="0" i="0" kern="1200">
                <a:solidFill>
                  <a:schemeClr val="bg1"/>
                </a:solidFill>
                <a:latin typeface="Avenir Next" panose="020B0503020202020204" pitchFamily="34" charset="0"/>
                <a:ea typeface="+mn-ea"/>
                <a:cs typeface="+mn-cs"/>
              </a:defRPr>
            </a:lvl1pPr>
            <a:lvl2pPr marL="650230" indent="0" algn="ctr" defTabSz="1300460" rtl="0" eaLnBrk="1" latinLnBrk="0" hangingPunct="1">
              <a:lnSpc>
                <a:spcPct val="90000"/>
              </a:lnSpc>
              <a:spcBef>
                <a:spcPts val="711"/>
              </a:spcBef>
              <a:buFont typeface="Arial" panose="020B0604020202020204" pitchFamily="34" charset="0"/>
              <a:buNone/>
              <a:defRPr sz="2844" kern="1200">
                <a:solidFill>
                  <a:schemeClr val="tx1"/>
                </a:solidFill>
                <a:latin typeface="Avenir Next" panose="020B0503020202020204" pitchFamily="34" charset="0"/>
                <a:ea typeface="+mn-ea"/>
                <a:cs typeface="+mn-cs"/>
              </a:defRPr>
            </a:lvl2pPr>
            <a:lvl3pPr marL="1300460" indent="0" algn="ctr" defTabSz="1300460" rtl="0" eaLnBrk="1" latinLnBrk="0" hangingPunct="1">
              <a:lnSpc>
                <a:spcPct val="90000"/>
              </a:lnSpc>
              <a:spcBef>
                <a:spcPts val="711"/>
              </a:spcBef>
              <a:buFont typeface="Arial" panose="020B0604020202020204" pitchFamily="34" charset="0"/>
              <a:buNone/>
              <a:defRPr sz="2560" kern="1200">
                <a:solidFill>
                  <a:schemeClr val="tx1"/>
                </a:solidFill>
                <a:latin typeface="Avenir Next" panose="020B0503020202020204" pitchFamily="34" charset="0"/>
                <a:ea typeface="+mn-ea"/>
                <a:cs typeface="+mn-cs"/>
              </a:defRPr>
            </a:lvl3pPr>
            <a:lvl4pPr marL="1950690"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4pPr>
            <a:lvl5pPr marL="260091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5pPr>
            <a:lvl6pPr marL="325114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6pPr>
            <a:lvl7pPr marL="390137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7pPr>
            <a:lvl8pPr marL="455160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8pPr>
            <a:lvl9pPr marL="520183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9pPr>
          </a:lstStyle>
          <a:p>
            <a:pPr algn="r"/>
            <a:r>
              <a:rPr lang="en-US"/>
              <a:t>2025</a:t>
            </a:r>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endParaRPr lang="en-US"/>
          </a:p>
        </p:txBody>
      </p:sp>
      <p:grpSp>
        <p:nvGrpSpPr>
          <p:cNvPr id="4" name="Group 3">
            <a:extLst>
              <a:ext uri="{FF2B5EF4-FFF2-40B4-BE49-F238E27FC236}">
                <a16:creationId xmlns:a16="http://schemas.microsoft.com/office/drawing/2014/main" id="{1B6C1E31-1D77-5BEA-50B1-D54692540AA2}"/>
              </a:ext>
            </a:extLst>
          </p:cNvPr>
          <p:cNvGrpSpPr/>
          <p:nvPr/>
        </p:nvGrpSpPr>
        <p:grpSpPr>
          <a:xfrm>
            <a:off x="-224197" y="0"/>
            <a:ext cx="15383369" cy="9491094"/>
            <a:chOff x="-224197" y="0"/>
            <a:chExt cx="15383369" cy="9491094"/>
          </a:xfrm>
        </p:grpSpPr>
        <p:sp>
          <p:nvSpPr>
            <p:cNvPr id="5" name="Rectangle 4">
              <a:extLst>
                <a:ext uri="{FF2B5EF4-FFF2-40B4-BE49-F238E27FC236}">
                  <a16:creationId xmlns:a16="http://schemas.microsoft.com/office/drawing/2014/main" id="{30689D45-3117-F5CD-04A3-8A77CD756F8D}"/>
                </a:ext>
              </a:extLst>
            </p:cNvPr>
            <p:cNvSpPr/>
            <p:nvPr/>
          </p:nvSpPr>
          <p:spPr>
            <a:xfrm>
              <a:off x="-224197" y="0"/>
              <a:ext cx="5979261" cy="16261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00EAA2D-2944-C5FE-2622-B24996D35A33}"/>
                </a:ext>
              </a:extLst>
            </p:cNvPr>
            <p:cNvPicPr>
              <a:picLocks noChangeAspect="1"/>
            </p:cNvPicPr>
            <p:nvPr/>
          </p:nvPicPr>
          <p:blipFill>
            <a:blip r:embed="rId3"/>
            <a:stretch>
              <a:fillRect/>
            </a:stretch>
          </p:blipFill>
          <p:spPr>
            <a:xfrm>
              <a:off x="1919035" y="262505"/>
              <a:ext cx="13240137" cy="9228589"/>
            </a:xfrm>
            <a:prstGeom prst="rect">
              <a:avLst/>
            </a:prstGeom>
          </p:spPr>
        </p:pic>
      </p:grpSp>
      <p:sp>
        <p:nvSpPr>
          <p:cNvPr id="7" name="Rectangle 6">
            <a:extLst>
              <a:ext uri="{FF2B5EF4-FFF2-40B4-BE49-F238E27FC236}">
                <a16:creationId xmlns:a16="http://schemas.microsoft.com/office/drawing/2014/main" id="{8CF96A6A-7680-C36C-41EA-8B217F79C015}"/>
              </a:ext>
            </a:extLst>
          </p:cNvPr>
          <p:cNvSpPr/>
          <p:nvPr/>
        </p:nvSpPr>
        <p:spPr>
          <a:xfrm>
            <a:off x="9621982" y="1475510"/>
            <a:ext cx="2701636" cy="540327"/>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C81A6461-E22E-423D-350E-8AD1084CC1E6}"/>
              </a:ext>
            </a:extLst>
          </p:cNvPr>
          <p:cNvSpPr/>
          <p:nvPr/>
        </p:nvSpPr>
        <p:spPr>
          <a:xfrm>
            <a:off x="12761820" y="542046"/>
            <a:ext cx="1392381" cy="10840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80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fontScale="85000" lnSpcReduction="10000"/>
          </a:bodyPr>
          <a:lstStyle/>
          <a:p>
            <a:r>
              <a:rPr lang="en-US"/>
              <a:t>MEMBERSHIP SUMMARIES</a:t>
            </a:r>
          </a:p>
        </p:txBody>
      </p:sp>
      <p:pic>
        <p:nvPicPr>
          <p:cNvPr id="2" name="Picture 1" descr="A screenshot of a computer&#10;&#10;Description automatically generated">
            <a:extLst>
              <a:ext uri="{FF2B5EF4-FFF2-40B4-BE49-F238E27FC236}">
                <a16:creationId xmlns:a16="http://schemas.microsoft.com/office/drawing/2014/main" id="{ED25F324-F0BC-EFB5-F841-36422D897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122" y="283416"/>
            <a:ext cx="10295659" cy="9148564"/>
          </a:xfrm>
          <a:prstGeom prst="rect">
            <a:avLst/>
          </a:prstGeom>
          <a:ln w="19050">
            <a:noFill/>
          </a:ln>
        </p:spPr>
      </p:pic>
      <p:sp>
        <p:nvSpPr>
          <p:cNvPr id="13" name="Rectangle 12">
            <a:extLst>
              <a:ext uri="{FF2B5EF4-FFF2-40B4-BE49-F238E27FC236}">
                <a16:creationId xmlns:a16="http://schemas.microsoft.com/office/drawing/2014/main" id="{B32C67ED-29ED-70DE-1C7F-919AADF80D8D}"/>
              </a:ext>
            </a:extLst>
          </p:cNvPr>
          <p:cNvSpPr/>
          <p:nvPr/>
        </p:nvSpPr>
        <p:spPr>
          <a:xfrm>
            <a:off x="14373191" y="2619895"/>
            <a:ext cx="1996317" cy="583692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DE5914C-3937-2876-BD4A-F4426D2BFC59}"/>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8" name="Picture 7">
            <a:extLst>
              <a:ext uri="{FF2B5EF4-FFF2-40B4-BE49-F238E27FC236}">
                <a16:creationId xmlns:a16="http://schemas.microsoft.com/office/drawing/2014/main" id="{D2431EE8-02DB-39E2-1349-B6557B1E713B}"/>
              </a:ext>
            </a:extLst>
          </p:cNvPr>
          <p:cNvPicPr>
            <a:picLocks noChangeAspect="1"/>
          </p:cNvPicPr>
          <p:nvPr/>
        </p:nvPicPr>
        <p:blipFill>
          <a:blip r:embed="rId5"/>
          <a:stretch>
            <a:fillRect/>
          </a:stretch>
        </p:blipFill>
        <p:spPr>
          <a:xfrm>
            <a:off x="14314044" y="5275026"/>
            <a:ext cx="2055464" cy="2798403"/>
          </a:xfrm>
          <a:prstGeom prst="rect">
            <a:avLst/>
          </a:prstGeom>
        </p:spPr>
      </p:pic>
      <p:sp>
        <p:nvSpPr>
          <p:cNvPr id="14" name="TextBox 13">
            <a:extLst>
              <a:ext uri="{FF2B5EF4-FFF2-40B4-BE49-F238E27FC236}">
                <a16:creationId xmlns:a16="http://schemas.microsoft.com/office/drawing/2014/main" id="{91EC2345-AC38-DC48-4102-68AC05750C39}"/>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5" name="TextBox 14">
            <a:extLst>
              <a:ext uri="{FF2B5EF4-FFF2-40B4-BE49-F238E27FC236}">
                <a16:creationId xmlns:a16="http://schemas.microsoft.com/office/drawing/2014/main" id="{F6747B98-83B6-BF52-6101-96F842502481}"/>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6" name="Rectangle 5">
            <a:extLst>
              <a:ext uri="{FF2B5EF4-FFF2-40B4-BE49-F238E27FC236}">
                <a16:creationId xmlns:a16="http://schemas.microsoft.com/office/drawing/2014/main" id="{7BBA3B81-0468-A964-6E7E-9903E0436998}"/>
              </a:ext>
            </a:extLst>
          </p:cNvPr>
          <p:cNvSpPr/>
          <p:nvPr/>
        </p:nvSpPr>
        <p:spPr>
          <a:xfrm>
            <a:off x="14242023" y="2227811"/>
            <a:ext cx="2292926" cy="593559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03220749-2EE2-6B24-D79A-FE7D389116E1}"/>
              </a:ext>
            </a:extLst>
          </p:cNvPr>
          <p:cNvPicPr>
            <a:picLocks noChangeAspect="1"/>
          </p:cNvPicPr>
          <p:nvPr/>
        </p:nvPicPr>
        <p:blipFill>
          <a:blip r:embed="rId6"/>
          <a:stretch>
            <a:fillRect/>
          </a:stretch>
        </p:blipFill>
        <p:spPr>
          <a:xfrm>
            <a:off x="8670131" y="4764063"/>
            <a:ext cx="5256680" cy="2113511"/>
          </a:xfrm>
          <a:prstGeom prst="rect">
            <a:avLst/>
          </a:prstGeom>
        </p:spPr>
      </p:pic>
      <p:sp>
        <p:nvSpPr>
          <p:cNvPr id="17" name="Rectangle 16">
            <a:extLst>
              <a:ext uri="{FF2B5EF4-FFF2-40B4-BE49-F238E27FC236}">
                <a16:creationId xmlns:a16="http://schemas.microsoft.com/office/drawing/2014/main" id="{F844BF79-6285-036C-4B23-FE5FAFDEA014}"/>
              </a:ext>
            </a:extLst>
          </p:cNvPr>
          <p:cNvSpPr/>
          <p:nvPr/>
        </p:nvSpPr>
        <p:spPr>
          <a:xfrm>
            <a:off x="14314044" y="9144000"/>
            <a:ext cx="1933028" cy="348857"/>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122B343A-40F8-EA44-F732-0EEEA4E2B33A}"/>
              </a:ext>
            </a:extLst>
          </p:cNvPr>
          <p:cNvGrpSpPr/>
          <p:nvPr/>
        </p:nvGrpSpPr>
        <p:grpSpPr>
          <a:xfrm>
            <a:off x="5585062" y="1833517"/>
            <a:ext cx="4391890" cy="6468920"/>
            <a:chOff x="5563279" y="1771287"/>
            <a:chExt cx="4391890" cy="6468920"/>
          </a:xfrm>
        </p:grpSpPr>
        <p:pic>
          <p:nvPicPr>
            <p:cNvPr id="5" name="Picture 4">
              <a:extLst>
                <a:ext uri="{FF2B5EF4-FFF2-40B4-BE49-F238E27FC236}">
                  <a16:creationId xmlns:a16="http://schemas.microsoft.com/office/drawing/2014/main" id="{FAA3D563-33B3-B4D3-71AE-4AF8134C7C72}"/>
                </a:ext>
              </a:extLst>
            </p:cNvPr>
            <p:cNvPicPr>
              <a:picLocks noChangeAspect="1"/>
            </p:cNvPicPr>
            <p:nvPr/>
          </p:nvPicPr>
          <p:blipFill>
            <a:blip r:embed="rId7"/>
            <a:stretch>
              <a:fillRect/>
            </a:stretch>
          </p:blipFill>
          <p:spPr>
            <a:xfrm>
              <a:off x="5563279" y="1771287"/>
              <a:ext cx="4391890" cy="6468920"/>
            </a:xfrm>
            <a:prstGeom prst="rect">
              <a:avLst/>
            </a:prstGeom>
            <a:ln w="76200">
              <a:solidFill>
                <a:schemeClr val="tx2">
                  <a:lumMod val="60000"/>
                  <a:lumOff val="40000"/>
                </a:schemeClr>
              </a:solidFill>
            </a:ln>
          </p:spPr>
        </p:pic>
        <p:pic>
          <p:nvPicPr>
            <p:cNvPr id="21" name="Picture 20">
              <a:extLst>
                <a:ext uri="{FF2B5EF4-FFF2-40B4-BE49-F238E27FC236}">
                  <a16:creationId xmlns:a16="http://schemas.microsoft.com/office/drawing/2014/main" id="{FD44D1AA-0DAD-2528-B20D-48573F89B4F6}"/>
                </a:ext>
              </a:extLst>
            </p:cNvPr>
            <p:cNvPicPr>
              <a:picLocks noChangeAspect="1"/>
            </p:cNvPicPr>
            <p:nvPr/>
          </p:nvPicPr>
          <p:blipFill>
            <a:blip r:embed="rId5"/>
            <a:stretch>
              <a:fillRect/>
            </a:stretch>
          </p:blipFill>
          <p:spPr>
            <a:xfrm>
              <a:off x="5647201" y="1814831"/>
              <a:ext cx="4053588" cy="5518741"/>
            </a:xfrm>
            <a:prstGeom prst="rect">
              <a:avLst/>
            </a:prstGeom>
          </p:spPr>
        </p:pic>
        <p:sp>
          <p:nvSpPr>
            <p:cNvPr id="23" name="TextBox 22">
              <a:extLst>
                <a:ext uri="{FF2B5EF4-FFF2-40B4-BE49-F238E27FC236}">
                  <a16:creationId xmlns:a16="http://schemas.microsoft.com/office/drawing/2014/main" id="{ED9B3B27-0F30-9542-FB8A-285AA90DD9FB}"/>
                </a:ext>
              </a:extLst>
            </p:cNvPr>
            <p:cNvSpPr txBox="1"/>
            <p:nvPr/>
          </p:nvSpPr>
          <p:spPr>
            <a:xfrm>
              <a:off x="7890079" y="5355829"/>
              <a:ext cx="1885292" cy="338554"/>
            </a:xfrm>
            <a:prstGeom prst="rect">
              <a:avLst/>
            </a:prstGeom>
            <a:solidFill>
              <a:schemeClr val="accent2"/>
            </a:solidFill>
            <a:ln>
              <a:solidFill>
                <a:schemeClr val="bg1"/>
              </a:solidFill>
            </a:ln>
          </p:spPr>
          <p:txBody>
            <a:bodyPr wrap="square" rtlCol="0">
              <a:spAutoFit/>
            </a:bodyPr>
            <a:lstStyle/>
            <a:p>
              <a:pPr algn="l"/>
              <a:r>
                <a:rPr lang="en-US" b="1"/>
                <a:t>000123456789</a:t>
              </a:r>
            </a:p>
          </p:txBody>
        </p:sp>
        <p:sp>
          <p:nvSpPr>
            <p:cNvPr id="30" name="Rectangle 29">
              <a:extLst>
                <a:ext uri="{FF2B5EF4-FFF2-40B4-BE49-F238E27FC236}">
                  <a16:creationId xmlns:a16="http://schemas.microsoft.com/office/drawing/2014/main" id="{990C4F12-7FFD-1E59-4F3D-9635EE108278}"/>
                </a:ext>
              </a:extLst>
            </p:cNvPr>
            <p:cNvSpPr/>
            <p:nvPr/>
          </p:nvSpPr>
          <p:spPr>
            <a:xfrm>
              <a:off x="5766947" y="7268496"/>
              <a:ext cx="4030196" cy="80493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62B0FC5C-9A67-FBB4-F756-85EB1A3D8712}"/>
              </a:ext>
            </a:extLst>
          </p:cNvPr>
          <p:cNvGrpSpPr/>
          <p:nvPr/>
        </p:nvGrpSpPr>
        <p:grpSpPr>
          <a:xfrm>
            <a:off x="647582" y="1755117"/>
            <a:ext cx="4474787" cy="6547320"/>
            <a:chOff x="699885" y="1616088"/>
            <a:chExt cx="4474787" cy="6547320"/>
          </a:xfrm>
        </p:grpSpPr>
        <p:pic>
          <p:nvPicPr>
            <p:cNvPr id="4" name="Picture 3">
              <a:extLst>
                <a:ext uri="{FF2B5EF4-FFF2-40B4-BE49-F238E27FC236}">
                  <a16:creationId xmlns:a16="http://schemas.microsoft.com/office/drawing/2014/main" id="{87903E8E-C134-17A7-6EDD-3D9881639A79}"/>
                </a:ext>
              </a:extLst>
            </p:cNvPr>
            <p:cNvPicPr>
              <a:picLocks noChangeAspect="1"/>
            </p:cNvPicPr>
            <p:nvPr/>
          </p:nvPicPr>
          <p:blipFill>
            <a:blip r:embed="rId8"/>
            <a:stretch>
              <a:fillRect/>
            </a:stretch>
          </p:blipFill>
          <p:spPr>
            <a:xfrm>
              <a:off x="699885" y="1616088"/>
              <a:ext cx="4474787" cy="6547320"/>
            </a:xfrm>
            <a:prstGeom prst="rect">
              <a:avLst/>
            </a:prstGeom>
            <a:ln w="76200">
              <a:solidFill>
                <a:srgbClr val="FFC000"/>
              </a:solidFill>
            </a:ln>
          </p:spPr>
        </p:pic>
        <p:pic>
          <p:nvPicPr>
            <p:cNvPr id="20" name="Picture 19">
              <a:extLst>
                <a:ext uri="{FF2B5EF4-FFF2-40B4-BE49-F238E27FC236}">
                  <a16:creationId xmlns:a16="http://schemas.microsoft.com/office/drawing/2014/main" id="{FE28D113-9287-2A39-2665-DA2E7F874071}"/>
                </a:ext>
              </a:extLst>
            </p:cNvPr>
            <p:cNvPicPr>
              <a:picLocks noChangeAspect="1"/>
            </p:cNvPicPr>
            <p:nvPr/>
          </p:nvPicPr>
          <p:blipFill>
            <a:blip r:embed="rId4"/>
            <a:stretch>
              <a:fillRect/>
            </a:stretch>
          </p:blipFill>
          <p:spPr>
            <a:xfrm>
              <a:off x="880127" y="2619895"/>
              <a:ext cx="3953370" cy="4460817"/>
            </a:xfrm>
            <a:prstGeom prst="rect">
              <a:avLst/>
            </a:prstGeom>
          </p:spPr>
        </p:pic>
        <p:sp>
          <p:nvSpPr>
            <p:cNvPr id="22" name="TextBox 21">
              <a:extLst>
                <a:ext uri="{FF2B5EF4-FFF2-40B4-BE49-F238E27FC236}">
                  <a16:creationId xmlns:a16="http://schemas.microsoft.com/office/drawing/2014/main" id="{604DDA8B-4007-1C37-1FC1-0FDF021AEDDD}"/>
                </a:ext>
              </a:extLst>
            </p:cNvPr>
            <p:cNvSpPr txBox="1"/>
            <p:nvPr/>
          </p:nvSpPr>
          <p:spPr>
            <a:xfrm>
              <a:off x="2893775" y="5216843"/>
              <a:ext cx="1885292" cy="338554"/>
            </a:xfrm>
            <a:prstGeom prst="rect">
              <a:avLst/>
            </a:prstGeom>
            <a:solidFill>
              <a:schemeClr val="accent2"/>
            </a:solidFill>
            <a:ln>
              <a:solidFill>
                <a:schemeClr val="bg1"/>
              </a:solidFill>
            </a:ln>
          </p:spPr>
          <p:txBody>
            <a:bodyPr wrap="square" rtlCol="0">
              <a:spAutoFit/>
            </a:bodyPr>
            <a:lstStyle/>
            <a:p>
              <a:pPr algn="l"/>
              <a:r>
                <a:rPr lang="en-US" b="1"/>
                <a:t>000123456789</a:t>
              </a:r>
            </a:p>
          </p:txBody>
        </p:sp>
        <p:sp>
          <p:nvSpPr>
            <p:cNvPr id="34" name="Rectangle 33">
              <a:extLst>
                <a:ext uri="{FF2B5EF4-FFF2-40B4-BE49-F238E27FC236}">
                  <a16:creationId xmlns:a16="http://schemas.microsoft.com/office/drawing/2014/main" id="{826AC083-32D0-4ABA-C05F-1EB0E32F430B}"/>
                </a:ext>
              </a:extLst>
            </p:cNvPr>
            <p:cNvSpPr/>
            <p:nvPr/>
          </p:nvSpPr>
          <p:spPr>
            <a:xfrm>
              <a:off x="936482" y="6999516"/>
              <a:ext cx="3820575" cy="110657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526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3" y="394252"/>
            <a:ext cx="4495024" cy="456353"/>
          </a:xfrm>
        </p:spPr>
        <p:txBody>
          <a:bodyPr>
            <a:normAutofit fontScale="85000" lnSpcReduction="10000"/>
          </a:bodyPr>
          <a:lstStyle/>
          <a:p>
            <a:r>
              <a:rPr lang="en-US"/>
              <a:t>MY CONTACT INFORMATION</a:t>
            </a:r>
          </a:p>
        </p:txBody>
      </p:sp>
      <p:sp>
        <p:nvSpPr>
          <p:cNvPr id="4" name="Rectangle 3">
            <a:extLst>
              <a:ext uri="{FF2B5EF4-FFF2-40B4-BE49-F238E27FC236}">
                <a16:creationId xmlns:a16="http://schemas.microsoft.com/office/drawing/2014/main" id="{C5A429D9-2CDF-BDB0-33B2-48F77ADA57FF}"/>
              </a:ext>
            </a:extLst>
          </p:cNvPr>
          <p:cNvSpPr/>
          <p:nvPr/>
        </p:nvSpPr>
        <p:spPr>
          <a:xfrm>
            <a:off x="8943431" y="2232837"/>
            <a:ext cx="5134075" cy="223283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FB699D0-51CD-C092-F22E-F0B417FF1EDB}"/>
              </a:ext>
            </a:extLst>
          </p:cNvPr>
          <p:cNvSpPr txBox="1"/>
          <p:nvPr/>
        </p:nvSpPr>
        <p:spPr>
          <a:xfrm>
            <a:off x="297240" y="1579540"/>
            <a:ext cx="5931034" cy="4031873"/>
          </a:xfrm>
          <a:prstGeom prst="rect">
            <a:avLst/>
          </a:prstGeom>
          <a:noFill/>
        </p:spPr>
        <p:txBody>
          <a:bodyPr wrap="square" rtlCol="0">
            <a:spAutoFit/>
          </a:bodyPr>
          <a:lstStyle/>
          <a:p>
            <a:pPr algn="l"/>
            <a:r>
              <a:rPr lang="en-US" sz="3200">
                <a:solidFill>
                  <a:schemeClr val="tx1"/>
                </a:solidFill>
              </a:rPr>
              <a:t>Add Picture</a:t>
            </a:r>
          </a:p>
          <a:p>
            <a:pPr algn="l"/>
            <a:endParaRPr lang="en-US" sz="3200">
              <a:solidFill>
                <a:schemeClr val="tx1"/>
              </a:solidFill>
            </a:endParaRPr>
          </a:p>
          <a:p>
            <a:pPr algn="l"/>
            <a:r>
              <a:rPr lang="en-US" sz="3200">
                <a:solidFill>
                  <a:schemeClr val="tx1"/>
                </a:solidFill>
              </a:rPr>
              <a:t>Primary Contact Information</a:t>
            </a:r>
          </a:p>
          <a:p>
            <a:pPr marL="457200" indent="-457200" algn="l">
              <a:buFont typeface="Arial" panose="020B0604020202020204" pitchFamily="34" charset="0"/>
              <a:buChar char="•"/>
            </a:pPr>
            <a:r>
              <a:rPr lang="en-US" sz="3200">
                <a:solidFill>
                  <a:schemeClr val="tx1"/>
                </a:solidFill>
              </a:rPr>
              <a:t>Mailing Address</a:t>
            </a:r>
          </a:p>
          <a:p>
            <a:pPr marL="457200" indent="-457200" algn="l">
              <a:buFont typeface="Arial" panose="020B0604020202020204" pitchFamily="34" charset="0"/>
              <a:buChar char="•"/>
            </a:pPr>
            <a:r>
              <a:rPr lang="en-US" sz="3200">
                <a:solidFill>
                  <a:schemeClr val="tx1"/>
                </a:solidFill>
              </a:rPr>
              <a:t>Phone Number</a:t>
            </a:r>
          </a:p>
          <a:p>
            <a:pPr marL="457200" indent="-457200" algn="l">
              <a:buFont typeface="Arial" panose="020B0604020202020204" pitchFamily="34" charset="0"/>
              <a:buChar char="•"/>
            </a:pPr>
            <a:r>
              <a:rPr lang="en-US" sz="3200">
                <a:solidFill>
                  <a:schemeClr val="tx1"/>
                </a:solidFill>
              </a:rPr>
              <a:t>Email Address</a:t>
            </a:r>
          </a:p>
          <a:p>
            <a:pPr algn="l"/>
            <a:endParaRPr lang="en-US" sz="3200"/>
          </a:p>
          <a:p>
            <a:pPr algn="l"/>
            <a:endParaRPr lang="en-US" sz="3200"/>
          </a:p>
        </p:txBody>
      </p:sp>
      <p:pic>
        <p:nvPicPr>
          <p:cNvPr id="8" name="Picture 7" descr="A screenshot of a computer&#10;&#10;Description automatically generated">
            <a:extLst>
              <a:ext uri="{FF2B5EF4-FFF2-40B4-BE49-F238E27FC236}">
                <a16:creationId xmlns:a16="http://schemas.microsoft.com/office/drawing/2014/main" id="{D07B6262-0616-6E61-42D1-914A50519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274" y="532283"/>
            <a:ext cx="10295659" cy="9148564"/>
          </a:xfrm>
          <a:prstGeom prst="rect">
            <a:avLst/>
          </a:prstGeom>
          <a:ln w="19050">
            <a:noFill/>
          </a:ln>
        </p:spPr>
      </p:pic>
      <p:grpSp>
        <p:nvGrpSpPr>
          <p:cNvPr id="16" name="Group 15">
            <a:extLst>
              <a:ext uri="{FF2B5EF4-FFF2-40B4-BE49-F238E27FC236}">
                <a16:creationId xmlns:a16="http://schemas.microsoft.com/office/drawing/2014/main" id="{481D6607-6E02-D477-D353-BC7E2F0E6EC0}"/>
              </a:ext>
            </a:extLst>
          </p:cNvPr>
          <p:cNvGrpSpPr/>
          <p:nvPr/>
        </p:nvGrpSpPr>
        <p:grpSpPr>
          <a:xfrm>
            <a:off x="12398829" y="2925645"/>
            <a:ext cx="4208856" cy="6755202"/>
            <a:chOff x="12319751" y="2775339"/>
            <a:chExt cx="4118934" cy="6755202"/>
          </a:xfrm>
        </p:grpSpPr>
        <p:pic>
          <p:nvPicPr>
            <p:cNvPr id="9" name="Picture 8">
              <a:extLst>
                <a:ext uri="{FF2B5EF4-FFF2-40B4-BE49-F238E27FC236}">
                  <a16:creationId xmlns:a16="http://schemas.microsoft.com/office/drawing/2014/main" id="{959431D3-3D30-AA54-D6C5-B0F7A9709E6D}"/>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10" name="Picture 9">
              <a:extLst>
                <a:ext uri="{FF2B5EF4-FFF2-40B4-BE49-F238E27FC236}">
                  <a16:creationId xmlns:a16="http://schemas.microsoft.com/office/drawing/2014/main" id="{E7869477-8F01-444E-6864-70C18B2E9EB7}"/>
                </a:ext>
              </a:extLst>
            </p:cNvPr>
            <p:cNvPicPr>
              <a:picLocks noChangeAspect="1"/>
            </p:cNvPicPr>
            <p:nvPr/>
          </p:nvPicPr>
          <p:blipFill>
            <a:blip r:embed="rId5"/>
            <a:stretch>
              <a:fillRect/>
            </a:stretch>
          </p:blipFill>
          <p:spPr>
            <a:xfrm>
              <a:off x="14245434" y="5695417"/>
              <a:ext cx="2055464" cy="2798403"/>
            </a:xfrm>
            <a:prstGeom prst="rect">
              <a:avLst/>
            </a:prstGeom>
          </p:spPr>
        </p:pic>
        <p:sp>
          <p:nvSpPr>
            <p:cNvPr id="11" name="TextBox 10">
              <a:extLst>
                <a:ext uri="{FF2B5EF4-FFF2-40B4-BE49-F238E27FC236}">
                  <a16:creationId xmlns:a16="http://schemas.microsoft.com/office/drawing/2014/main" id="{540CF7D8-A095-D651-CDEC-8D98AC04854C}"/>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2" name="TextBox 11">
              <a:extLst>
                <a:ext uri="{FF2B5EF4-FFF2-40B4-BE49-F238E27FC236}">
                  <a16:creationId xmlns:a16="http://schemas.microsoft.com/office/drawing/2014/main" id="{7863C4D1-B569-D944-51BB-41B73318FD03}"/>
                </a:ext>
              </a:extLst>
            </p:cNvPr>
            <p:cNvSpPr txBox="1"/>
            <p:nvPr/>
          </p:nvSpPr>
          <p:spPr>
            <a:xfrm>
              <a:off x="15345035" y="746490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3" name="Rectangle 12">
              <a:extLst>
                <a:ext uri="{FF2B5EF4-FFF2-40B4-BE49-F238E27FC236}">
                  <a16:creationId xmlns:a16="http://schemas.microsoft.com/office/drawing/2014/main" id="{446046C4-0CD3-35D6-4F38-8D30FC56A3E2}"/>
                </a:ext>
              </a:extLst>
            </p:cNvPr>
            <p:cNvSpPr/>
            <p:nvPr/>
          </p:nvSpPr>
          <p:spPr>
            <a:xfrm>
              <a:off x="12319751" y="5771480"/>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6B717F-BB90-5A60-5302-61B4D50C0C64}"/>
                </a:ext>
              </a:extLst>
            </p:cNvPr>
            <p:cNvSpPr/>
            <p:nvPr/>
          </p:nvSpPr>
          <p:spPr>
            <a:xfrm>
              <a:off x="14368070" y="8358924"/>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F41F822-1B9D-D72A-9192-16AF1C3AD371}"/>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A1CEBAC6-8F13-A914-6826-3589C1378C13}"/>
              </a:ext>
            </a:extLst>
          </p:cNvPr>
          <p:cNvPicPr>
            <a:picLocks noChangeAspect="1"/>
          </p:cNvPicPr>
          <p:nvPr/>
        </p:nvPicPr>
        <p:blipFill>
          <a:blip r:embed="rId6"/>
          <a:stretch>
            <a:fillRect/>
          </a:stretch>
        </p:blipFill>
        <p:spPr>
          <a:xfrm>
            <a:off x="8670131" y="4764063"/>
            <a:ext cx="5256680" cy="2113511"/>
          </a:xfrm>
          <a:prstGeom prst="rect">
            <a:avLst/>
          </a:prstGeom>
        </p:spPr>
      </p:pic>
      <p:pic>
        <p:nvPicPr>
          <p:cNvPr id="18" name="Picture 17">
            <a:extLst>
              <a:ext uri="{FF2B5EF4-FFF2-40B4-BE49-F238E27FC236}">
                <a16:creationId xmlns:a16="http://schemas.microsoft.com/office/drawing/2014/main" id="{73630CCC-24C2-7D57-C664-284F844D0C17}"/>
              </a:ext>
            </a:extLst>
          </p:cNvPr>
          <p:cNvPicPr>
            <a:picLocks noChangeAspect="1"/>
          </p:cNvPicPr>
          <p:nvPr/>
        </p:nvPicPr>
        <p:blipFill>
          <a:blip r:embed="rId6"/>
          <a:stretch>
            <a:fillRect/>
          </a:stretch>
        </p:blipFill>
        <p:spPr>
          <a:xfrm>
            <a:off x="8723850" y="4597195"/>
            <a:ext cx="5256680" cy="2113511"/>
          </a:xfrm>
          <a:prstGeom prst="rect">
            <a:avLst/>
          </a:prstGeom>
        </p:spPr>
      </p:pic>
      <p:sp>
        <p:nvSpPr>
          <p:cNvPr id="19" name="Rectangle 18">
            <a:extLst>
              <a:ext uri="{FF2B5EF4-FFF2-40B4-BE49-F238E27FC236}">
                <a16:creationId xmlns:a16="http://schemas.microsoft.com/office/drawing/2014/main" id="{BE97930A-0DFA-8016-AC8A-C07F8317B497}"/>
              </a:ext>
            </a:extLst>
          </p:cNvPr>
          <p:cNvSpPr/>
          <p:nvPr/>
        </p:nvSpPr>
        <p:spPr>
          <a:xfrm>
            <a:off x="14491865" y="5079160"/>
            <a:ext cx="21003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63FD06-2738-F2B2-DE06-8AD2DA9B50F7}"/>
              </a:ext>
            </a:extLst>
          </p:cNvPr>
          <p:cNvPicPr>
            <a:picLocks noChangeAspect="1"/>
          </p:cNvPicPr>
          <p:nvPr/>
        </p:nvPicPr>
        <p:blipFill>
          <a:blip r:embed="rId7"/>
          <a:stretch>
            <a:fillRect/>
          </a:stretch>
        </p:blipFill>
        <p:spPr>
          <a:xfrm>
            <a:off x="6560065" y="2363964"/>
            <a:ext cx="9729650" cy="3743443"/>
          </a:xfrm>
          <a:prstGeom prst="rect">
            <a:avLst/>
          </a:prstGeom>
          <a:ln w="76200">
            <a:solidFill>
              <a:srgbClr val="FFC000"/>
            </a:solidFill>
          </a:ln>
        </p:spPr>
      </p:pic>
    </p:spTree>
    <p:extLst>
      <p:ext uri="{BB962C8B-B14F-4D97-AF65-F5344CB8AC3E}">
        <p14:creationId xmlns:p14="http://schemas.microsoft.com/office/powerpoint/2010/main" val="59722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3" y="394252"/>
            <a:ext cx="4495024" cy="456353"/>
          </a:xfrm>
        </p:spPr>
        <p:txBody>
          <a:bodyPr>
            <a:normAutofit fontScale="92500" lnSpcReduction="20000"/>
          </a:bodyPr>
          <a:lstStyle/>
          <a:p>
            <a:r>
              <a:rPr lang="en-US"/>
              <a:t>NAME &amp; DEMOGRAPHICS</a:t>
            </a:r>
          </a:p>
        </p:txBody>
      </p:sp>
      <p:pic>
        <p:nvPicPr>
          <p:cNvPr id="7" name="Picture 6" descr="A screenshot of a computer&#10;&#10;Description automatically generated">
            <a:extLst>
              <a:ext uri="{FF2B5EF4-FFF2-40B4-BE49-F238E27FC236}">
                <a16:creationId xmlns:a16="http://schemas.microsoft.com/office/drawing/2014/main" id="{205FC7CF-3FA8-C077-E5B4-9BD6360AF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31" y="394251"/>
            <a:ext cx="10157114" cy="9025455"/>
          </a:xfrm>
          <a:prstGeom prst="rect">
            <a:avLst/>
          </a:prstGeom>
          <a:ln w="19050">
            <a:noFill/>
          </a:ln>
        </p:spPr>
      </p:pic>
      <p:grpSp>
        <p:nvGrpSpPr>
          <p:cNvPr id="4" name="Group 3">
            <a:extLst>
              <a:ext uri="{FF2B5EF4-FFF2-40B4-BE49-F238E27FC236}">
                <a16:creationId xmlns:a16="http://schemas.microsoft.com/office/drawing/2014/main" id="{85D52CEC-0C6F-743F-28E0-0351364A35C8}"/>
              </a:ext>
            </a:extLst>
          </p:cNvPr>
          <p:cNvGrpSpPr/>
          <p:nvPr/>
        </p:nvGrpSpPr>
        <p:grpSpPr>
          <a:xfrm>
            <a:off x="14575306" y="2807994"/>
            <a:ext cx="2158924" cy="6755202"/>
            <a:chOff x="14314044" y="2775339"/>
            <a:chExt cx="2158924" cy="6755202"/>
          </a:xfrm>
        </p:grpSpPr>
        <p:pic>
          <p:nvPicPr>
            <p:cNvPr id="9" name="Picture 8">
              <a:extLst>
                <a:ext uri="{FF2B5EF4-FFF2-40B4-BE49-F238E27FC236}">
                  <a16:creationId xmlns:a16="http://schemas.microsoft.com/office/drawing/2014/main" id="{925BF520-3C95-56A7-EA08-9E40E3E77339}"/>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10" name="Picture 9">
              <a:extLst>
                <a:ext uri="{FF2B5EF4-FFF2-40B4-BE49-F238E27FC236}">
                  <a16:creationId xmlns:a16="http://schemas.microsoft.com/office/drawing/2014/main" id="{EE2D3CCE-862E-AA14-2F57-0B7685E01549}"/>
                </a:ext>
              </a:extLst>
            </p:cNvPr>
            <p:cNvPicPr>
              <a:picLocks noChangeAspect="1"/>
            </p:cNvPicPr>
            <p:nvPr/>
          </p:nvPicPr>
          <p:blipFill>
            <a:blip r:embed="rId5"/>
            <a:stretch>
              <a:fillRect/>
            </a:stretch>
          </p:blipFill>
          <p:spPr>
            <a:xfrm>
              <a:off x="14314044" y="5275026"/>
              <a:ext cx="2055464" cy="2798403"/>
            </a:xfrm>
            <a:prstGeom prst="rect">
              <a:avLst/>
            </a:prstGeom>
          </p:spPr>
        </p:pic>
        <p:sp>
          <p:nvSpPr>
            <p:cNvPr id="11" name="TextBox 10">
              <a:extLst>
                <a:ext uri="{FF2B5EF4-FFF2-40B4-BE49-F238E27FC236}">
                  <a16:creationId xmlns:a16="http://schemas.microsoft.com/office/drawing/2014/main" id="{3E60FCE8-175E-0351-3719-4E054EF2D4F4}"/>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2" name="TextBox 11">
              <a:extLst>
                <a:ext uri="{FF2B5EF4-FFF2-40B4-BE49-F238E27FC236}">
                  <a16:creationId xmlns:a16="http://schemas.microsoft.com/office/drawing/2014/main" id="{17DAB8B0-FA63-CC8A-F77A-D8F7BFB7BEEF}"/>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3" name="Rectangle 12">
              <a:extLst>
                <a:ext uri="{FF2B5EF4-FFF2-40B4-BE49-F238E27FC236}">
                  <a16:creationId xmlns:a16="http://schemas.microsoft.com/office/drawing/2014/main" id="{1CEE45FC-3BB6-67BE-C6DE-0C48DA8C795F}"/>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1523D9-5A9B-195E-C271-BCA4E15039D6}"/>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FE1D825-795A-C0DE-5A7D-B76EFFB86DE7}"/>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ACE372E1-01AF-F4DB-F982-76BE020FA0A5}"/>
              </a:ext>
            </a:extLst>
          </p:cNvPr>
          <p:cNvSpPr txBox="1"/>
          <p:nvPr/>
        </p:nvSpPr>
        <p:spPr>
          <a:xfrm>
            <a:off x="297240" y="1579540"/>
            <a:ext cx="5931034" cy="4031873"/>
          </a:xfrm>
          <a:prstGeom prst="rect">
            <a:avLst/>
          </a:prstGeom>
          <a:noFill/>
        </p:spPr>
        <p:txBody>
          <a:bodyPr wrap="square" rtlCol="0">
            <a:spAutoFit/>
          </a:bodyPr>
          <a:lstStyle/>
          <a:p>
            <a:pPr algn="l"/>
            <a:r>
              <a:rPr lang="en-US" sz="3200">
                <a:solidFill>
                  <a:schemeClr val="tx1"/>
                </a:solidFill>
              </a:rPr>
              <a:t>Name</a:t>
            </a:r>
          </a:p>
          <a:p>
            <a:pPr algn="l"/>
            <a:endParaRPr lang="en-US" sz="3200">
              <a:solidFill>
                <a:schemeClr val="tx1"/>
              </a:solidFill>
            </a:endParaRPr>
          </a:p>
          <a:p>
            <a:pPr algn="l"/>
            <a:r>
              <a:rPr lang="en-US" sz="3200">
                <a:solidFill>
                  <a:schemeClr val="tx1"/>
                </a:solidFill>
              </a:rPr>
              <a:t>Demographics</a:t>
            </a:r>
          </a:p>
          <a:p>
            <a:pPr marL="457200" indent="-457200" algn="l">
              <a:buFont typeface="Arial" panose="020B0604020202020204" pitchFamily="34" charset="0"/>
              <a:buChar char="•"/>
            </a:pPr>
            <a:r>
              <a:rPr lang="en-US" sz="3200">
                <a:solidFill>
                  <a:schemeClr val="tx1"/>
                </a:solidFill>
              </a:rPr>
              <a:t>Date of Birth</a:t>
            </a:r>
          </a:p>
          <a:p>
            <a:pPr marL="457200" indent="-457200" algn="l">
              <a:buFont typeface="Arial" panose="020B0604020202020204" pitchFamily="34" charset="0"/>
              <a:buChar char="•"/>
            </a:pPr>
            <a:r>
              <a:rPr lang="en-US" sz="3200">
                <a:solidFill>
                  <a:schemeClr val="tx1"/>
                </a:solidFill>
              </a:rPr>
              <a:t>Gender</a:t>
            </a:r>
          </a:p>
          <a:p>
            <a:pPr marL="457200" indent="-457200" algn="l">
              <a:buFont typeface="Arial" panose="020B0604020202020204" pitchFamily="34" charset="0"/>
              <a:buChar char="•"/>
            </a:pPr>
            <a:r>
              <a:rPr lang="en-US" sz="3200">
                <a:solidFill>
                  <a:schemeClr val="tx1"/>
                </a:solidFill>
              </a:rPr>
              <a:t>Deceased Status</a:t>
            </a:r>
          </a:p>
          <a:p>
            <a:pPr algn="l"/>
            <a:endParaRPr lang="en-US" sz="3200"/>
          </a:p>
          <a:p>
            <a:pPr algn="l"/>
            <a:endParaRPr lang="en-US" sz="3200"/>
          </a:p>
        </p:txBody>
      </p:sp>
      <p:pic>
        <p:nvPicPr>
          <p:cNvPr id="17" name="Picture 16">
            <a:extLst>
              <a:ext uri="{FF2B5EF4-FFF2-40B4-BE49-F238E27FC236}">
                <a16:creationId xmlns:a16="http://schemas.microsoft.com/office/drawing/2014/main" id="{91D69EF4-8206-3826-5DFB-F8FFCE9CDCC0}"/>
              </a:ext>
            </a:extLst>
          </p:cNvPr>
          <p:cNvPicPr>
            <a:picLocks noChangeAspect="1"/>
          </p:cNvPicPr>
          <p:nvPr/>
        </p:nvPicPr>
        <p:blipFill>
          <a:blip r:embed="rId6"/>
          <a:stretch>
            <a:fillRect/>
          </a:stretch>
        </p:blipFill>
        <p:spPr>
          <a:xfrm>
            <a:off x="8865723" y="4796720"/>
            <a:ext cx="5256680" cy="2113511"/>
          </a:xfrm>
          <a:prstGeom prst="rect">
            <a:avLst/>
          </a:prstGeom>
        </p:spPr>
      </p:pic>
      <p:sp>
        <p:nvSpPr>
          <p:cNvPr id="18" name="Rectangle 17">
            <a:extLst>
              <a:ext uri="{FF2B5EF4-FFF2-40B4-BE49-F238E27FC236}">
                <a16:creationId xmlns:a16="http://schemas.microsoft.com/office/drawing/2014/main" id="{F0695F02-A457-8449-0AE9-82267A4DFFA4}"/>
              </a:ext>
            </a:extLst>
          </p:cNvPr>
          <p:cNvSpPr/>
          <p:nvPr/>
        </p:nvSpPr>
        <p:spPr>
          <a:xfrm>
            <a:off x="6935916" y="2649142"/>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F866366-248B-7045-D573-7431071C90C4}"/>
              </a:ext>
            </a:extLst>
          </p:cNvPr>
          <p:cNvPicPr>
            <a:picLocks noChangeAspect="1"/>
          </p:cNvPicPr>
          <p:nvPr/>
        </p:nvPicPr>
        <p:blipFill>
          <a:blip r:embed="rId7"/>
          <a:stretch>
            <a:fillRect/>
          </a:stretch>
        </p:blipFill>
        <p:spPr>
          <a:xfrm>
            <a:off x="6879798" y="2376630"/>
            <a:ext cx="9854432" cy="5809427"/>
          </a:xfrm>
          <a:prstGeom prst="rect">
            <a:avLst/>
          </a:prstGeom>
          <a:ln w="57150">
            <a:solidFill>
              <a:srgbClr val="FFC000"/>
            </a:solidFill>
          </a:ln>
        </p:spPr>
      </p:pic>
      <p:sp>
        <p:nvSpPr>
          <p:cNvPr id="2" name="Rectangle 1">
            <a:extLst>
              <a:ext uri="{FF2B5EF4-FFF2-40B4-BE49-F238E27FC236}">
                <a16:creationId xmlns:a16="http://schemas.microsoft.com/office/drawing/2014/main" id="{50C46F7A-E541-4D66-0482-52D8BCE94662}"/>
              </a:ext>
            </a:extLst>
          </p:cNvPr>
          <p:cNvSpPr/>
          <p:nvPr/>
        </p:nvSpPr>
        <p:spPr>
          <a:xfrm>
            <a:off x="8085298" y="2427488"/>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1C7B2715-25FA-6DA8-A935-E1D4F5D2658B}"/>
              </a:ext>
            </a:extLst>
          </p:cNvPr>
          <p:cNvSpPr/>
          <p:nvPr/>
        </p:nvSpPr>
        <p:spPr>
          <a:xfrm>
            <a:off x="14074008" y="5708426"/>
            <a:ext cx="585043" cy="6204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91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0-#ppt_w/2"/>
                                          </p:val>
                                        </p:tav>
                                        <p:tav tm="100000">
                                          <p:val>
                                            <p:strVal val="#ppt_x"/>
                                          </p:val>
                                        </p:tav>
                                      </p:tavLst>
                                    </p:anim>
                                    <p:anim calcmode="lin" valueType="num">
                                      <p:cBhvr additive="base">
                                        <p:cTn id="1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EDIT DEMOGRAPHICS</a:t>
            </a:r>
          </a:p>
        </p:txBody>
      </p:sp>
      <p:pic>
        <p:nvPicPr>
          <p:cNvPr id="2" name="Picture 1">
            <a:extLst>
              <a:ext uri="{FF2B5EF4-FFF2-40B4-BE49-F238E27FC236}">
                <a16:creationId xmlns:a16="http://schemas.microsoft.com/office/drawing/2014/main" id="{4832A8B3-4FDD-E1A1-0E38-60B8310118D6}"/>
              </a:ext>
            </a:extLst>
          </p:cNvPr>
          <p:cNvPicPr>
            <a:picLocks noChangeAspect="1"/>
          </p:cNvPicPr>
          <p:nvPr/>
        </p:nvPicPr>
        <p:blipFill>
          <a:blip r:embed="rId3"/>
          <a:stretch>
            <a:fillRect/>
          </a:stretch>
        </p:blipFill>
        <p:spPr>
          <a:xfrm>
            <a:off x="481013" y="1584467"/>
            <a:ext cx="16206787" cy="6284596"/>
          </a:xfrm>
          <a:prstGeom prst="rect">
            <a:avLst/>
          </a:prstGeom>
          <a:ln>
            <a:solidFill>
              <a:schemeClr val="accent1"/>
            </a:solidFill>
          </a:ln>
        </p:spPr>
      </p:pic>
    </p:spTree>
    <p:extLst>
      <p:ext uri="{BB962C8B-B14F-4D97-AF65-F5344CB8AC3E}">
        <p14:creationId xmlns:p14="http://schemas.microsoft.com/office/powerpoint/2010/main" val="224451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MILITARY SERVICE</a:t>
            </a:r>
          </a:p>
        </p:txBody>
      </p:sp>
      <p:pic>
        <p:nvPicPr>
          <p:cNvPr id="5" name="Picture 4" descr="A screenshot of a computer&#10;&#10;Description automatically generated">
            <a:extLst>
              <a:ext uri="{FF2B5EF4-FFF2-40B4-BE49-F238E27FC236}">
                <a16:creationId xmlns:a16="http://schemas.microsoft.com/office/drawing/2014/main" id="{BC479C9B-4810-4B73-4EB2-EB4B96F98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31" y="394251"/>
            <a:ext cx="10157114" cy="9025455"/>
          </a:xfrm>
          <a:prstGeom prst="rect">
            <a:avLst/>
          </a:prstGeom>
          <a:ln w="19050">
            <a:noFill/>
          </a:ln>
        </p:spPr>
      </p:pic>
      <p:sp>
        <p:nvSpPr>
          <p:cNvPr id="7" name="Rectangle 6">
            <a:extLst>
              <a:ext uri="{FF2B5EF4-FFF2-40B4-BE49-F238E27FC236}">
                <a16:creationId xmlns:a16="http://schemas.microsoft.com/office/drawing/2014/main" id="{BE5D73B3-4A26-1F8A-5176-BD7C1930DF2D}"/>
              </a:ext>
            </a:extLst>
          </p:cNvPr>
          <p:cNvSpPr/>
          <p:nvPr/>
        </p:nvSpPr>
        <p:spPr>
          <a:xfrm>
            <a:off x="6974958" y="2953944"/>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B7E65B5-0053-1627-1D82-6DC60615DCAD}"/>
              </a:ext>
            </a:extLst>
          </p:cNvPr>
          <p:cNvSpPr txBox="1"/>
          <p:nvPr/>
        </p:nvSpPr>
        <p:spPr>
          <a:xfrm>
            <a:off x="297240" y="1579540"/>
            <a:ext cx="5931034" cy="4524315"/>
          </a:xfrm>
          <a:prstGeom prst="rect">
            <a:avLst/>
          </a:prstGeom>
          <a:noFill/>
        </p:spPr>
        <p:txBody>
          <a:bodyPr wrap="square" rtlCol="0">
            <a:spAutoFit/>
          </a:bodyPr>
          <a:lstStyle/>
          <a:p>
            <a:pPr algn="l"/>
            <a:r>
              <a:rPr lang="en-US" sz="3200">
                <a:solidFill>
                  <a:schemeClr val="tx1"/>
                </a:solidFill>
              </a:rPr>
              <a:t>Branch of Service</a:t>
            </a:r>
          </a:p>
          <a:p>
            <a:pPr marL="457200" indent="-457200" algn="l">
              <a:buFont typeface="Arial" panose="020B0604020202020204" pitchFamily="34" charset="0"/>
              <a:buChar char="•"/>
            </a:pPr>
            <a:r>
              <a:rPr lang="en-US" sz="3200">
                <a:solidFill>
                  <a:schemeClr val="tx1"/>
                </a:solidFill>
              </a:rPr>
              <a:t>Add/Edit/Delete</a:t>
            </a:r>
          </a:p>
          <a:p>
            <a:pPr algn="l"/>
            <a:endParaRPr lang="en-US" sz="3200">
              <a:solidFill>
                <a:schemeClr val="tx1"/>
              </a:solidFill>
            </a:endParaRPr>
          </a:p>
          <a:p>
            <a:pPr algn="l"/>
            <a:r>
              <a:rPr lang="en-US" sz="3200">
                <a:solidFill>
                  <a:schemeClr val="tx1"/>
                </a:solidFill>
              </a:rPr>
              <a:t>Conflict</a:t>
            </a:r>
          </a:p>
          <a:p>
            <a:pPr marL="457200" indent="-457200" algn="l">
              <a:buFont typeface="Arial" panose="020B0604020202020204" pitchFamily="34" charset="0"/>
              <a:buChar char="•"/>
            </a:pPr>
            <a:r>
              <a:rPr lang="en-US" sz="3200">
                <a:solidFill>
                  <a:schemeClr val="tx1"/>
                </a:solidFill>
              </a:rPr>
              <a:t>Add/Edit/Delete</a:t>
            </a:r>
          </a:p>
          <a:p>
            <a:pPr algn="l"/>
            <a:endParaRPr lang="en-US" sz="3200">
              <a:solidFill>
                <a:schemeClr val="tx1"/>
              </a:solidFill>
            </a:endParaRPr>
          </a:p>
          <a:p>
            <a:pPr algn="l"/>
            <a:r>
              <a:rPr lang="en-US" sz="3200">
                <a:solidFill>
                  <a:schemeClr val="tx1"/>
                </a:solidFill>
              </a:rPr>
              <a:t>Are You Retired Military?</a:t>
            </a:r>
          </a:p>
          <a:p>
            <a:pPr algn="l"/>
            <a:endParaRPr lang="en-US" sz="3200"/>
          </a:p>
          <a:p>
            <a:pPr algn="l"/>
            <a:endParaRPr lang="en-US" sz="3200"/>
          </a:p>
        </p:txBody>
      </p:sp>
      <p:pic>
        <p:nvPicPr>
          <p:cNvPr id="12" name="Picture 11">
            <a:extLst>
              <a:ext uri="{FF2B5EF4-FFF2-40B4-BE49-F238E27FC236}">
                <a16:creationId xmlns:a16="http://schemas.microsoft.com/office/drawing/2014/main" id="{9B07941C-9DD3-1453-5AE4-7FF8A3C67AD9}"/>
              </a:ext>
            </a:extLst>
          </p:cNvPr>
          <p:cNvPicPr>
            <a:picLocks noChangeAspect="1"/>
          </p:cNvPicPr>
          <p:nvPr/>
        </p:nvPicPr>
        <p:blipFill>
          <a:blip r:embed="rId4"/>
          <a:stretch>
            <a:fillRect/>
          </a:stretch>
        </p:blipFill>
        <p:spPr>
          <a:xfrm>
            <a:off x="775216" y="5474569"/>
            <a:ext cx="4648603" cy="3093988"/>
          </a:xfrm>
          <a:prstGeom prst="rect">
            <a:avLst/>
          </a:prstGeom>
        </p:spPr>
      </p:pic>
      <p:grpSp>
        <p:nvGrpSpPr>
          <p:cNvPr id="2" name="Group 1">
            <a:extLst>
              <a:ext uri="{FF2B5EF4-FFF2-40B4-BE49-F238E27FC236}">
                <a16:creationId xmlns:a16="http://schemas.microsoft.com/office/drawing/2014/main" id="{90205FC5-705E-5994-56B5-31F08B432895}"/>
              </a:ext>
            </a:extLst>
          </p:cNvPr>
          <p:cNvGrpSpPr/>
          <p:nvPr/>
        </p:nvGrpSpPr>
        <p:grpSpPr>
          <a:xfrm>
            <a:off x="14575306" y="2807994"/>
            <a:ext cx="2158924" cy="6755202"/>
            <a:chOff x="14314044" y="2775339"/>
            <a:chExt cx="2158924" cy="6755202"/>
          </a:xfrm>
        </p:grpSpPr>
        <p:pic>
          <p:nvPicPr>
            <p:cNvPr id="3" name="Picture 2">
              <a:extLst>
                <a:ext uri="{FF2B5EF4-FFF2-40B4-BE49-F238E27FC236}">
                  <a16:creationId xmlns:a16="http://schemas.microsoft.com/office/drawing/2014/main" id="{AD26E3A2-5710-BB4B-DFB5-8B334327EDD7}"/>
                </a:ext>
              </a:extLst>
            </p:cNvPr>
            <p:cNvPicPr>
              <a:picLocks noChangeAspect="1"/>
            </p:cNvPicPr>
            <p:nvPr/>
          </p:nvPicPr>
          <p:blipFill>
            <a:blip r:embed="rId5"/>
            <a:stretch>
              <a:fillRect/>
            </a:stretch>
          </p:blipFill>
          <p:spPr>
            <a:xfrm>
              <a:off x="14373191" y="2775339"/>
              <a:ext cx="1873881" cy="2114409"/>
            </a:xfrm>
            <a:prstGeom prst="rect">
              <a:avLst/>
            </a:prstGeom>
          </p:spPr>
        </p:pic>
        <p:pic>
          <p:nvPicPr>
            <p:cNvPr id="4" name="Picture 3">
              <a:extLst>
                <a:ext uri="{FF2B5EF4-FFF2-40B4-BE49-F238E27FC236}">
                  <a16:creationId xmlns:a16="http://schemas.microsoft.com/office/drawing/2014/main" id="{B089186F-C2A9-3CCC-1192-C0C830589D11}"/>
                </a:ext>
              </a:extLst>
            </p:cNvPr>
            <p:cNvPicPr>
              <a:picLocks noChangeAspect="1"/>
            </p:cNvPicPr>
            <p:nvPr/>
          </p:nvPicPr>
          <p:blipFill>
            <a:blip r:embed="rId6"/>
            <a:stretch>
              <a:fillRect/>
            </a:stretch>
          </p:blipFill>
          <p:spPr>
            <a:xfrm>
              <a:off x="14314044" y="5275026"/>
              <a:ext cx="2055464" cy="2798403"/>
            </a:xfrm>
            <a:prstGeom prst="rect">
              <a:avLst/>
            </a:prstGeom>
          </p:spPr>
        </p:pic>
        <p:sp>
          <p:nvSpPr>
            <p:cNvPr id="8" name="TextBox 7">
              <a:extLst>
                <a:ext uri="{FF2B5EF4-FFF2-40B4-BE49-F238E27FC236}">
                  <a16:creationId xmlns:a16="http://schemas.microsoft.com/office/drawing/2014/main" id="{F9757C7D-D3F3-6C11-8B54-239B9D16EA5C}"/>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1" name="TextBox 10">
              <a:extLst>
                <a:ext uri="{FF2B5EF4-FFF2-40B4-BE49-F238E27FC236}">
                  <a16:creationId xmlns:a16="http://schemas.microsoft.com/office/drawing/2014/main" id="{0FFEC39C-4CE0-E5CF-6FC9-DB14A14EF5F8}"/>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3" name="Rectangle 12">
              <a:extLst>
                <a:ext uri="{FF2B5EF4-FFF2-40B4-BE49-F238E27FC236}">
                  <a16:creationId xmlns:a16="http://schemas.microsoft.com/office/drawing/2014/main" id="{2913E40D-41E9-3FFB-A573-00C15F4A18E1}"/>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23842D-0E07-CC73-EDF2-8218DC855D6E}"/>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DE15BE-B32C-BDA8-B39C-697161B3E087}"/>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C5185191-5C1E-B8BA-BDD7-F91891405B6F}"/>
              </a:ext>
            </a:extLst>
          </p:cNvPr>
          <p:cNvPicPr>
            <a:picLocks noChangeAspect="1"/>
          </p:cNvPicPr>
          <p:nvPr/>
        </p:nvPicPr>
        <p:blipFill>
          <a:blip r:embed="rId7"/>
          <a:stretch>
            <a:fillRect/>
          </a:stretch>
        </p:blipFill>
        <p:spPr>
          <a:xfrm>
            <a:off x="8909616" y="4764063"/>
            <a:ext cx="5256680" cy="2113511"/>
          </a:xfrm>
          <a:prstGeom prst="rect">
            <a:avLst/>
          </a:prstGeom>
        </p:spPr>
      </p:pic>
      <p:pic>
        <p:nvPicPr>
          <p:cNvPr id="9" name="Picture 8">
            <a:extLst>
              <a:ext uri="{FF2B5EF4-FFF2-40B4-BE49-F238E27FC236}">
                <a16:creationId xmlns:a16="http://schemas.microsoft.com/office/drawing/2014/main" id="{D8A1A276-C7F9-D41E-2C7B-FBC4B812EE08}"/>
              </a:ext>
            </a:extLst>
          </p:cNvPr>
          <p:cNvPicPr>
            <a:picLocks noChangeAspect="1"/>
          </p:cNvPicPr>
          <p:nvPr/>
        </p:nvPicPr>
        <p:blipFill>
          <a:blip r:embed="rId8"/>
          <a:stretch>
            <a:fillRect/>
          </a:stretch>
        </p:blipFill>
        <p:spPr>
          <a:xfrm>
            <a:off x="6974958" y="2282120"/>
            <a:ext cx="9450986" cy="5788147"/>
          </a:xfrm>
          <a:prstGeom prst="rect">
            <a:avLst/>
          </a:prstGeom>
          <a:ln w="76200">
            <a:solidFill>
              <a:srgbClr val="FFC000"/>
            </a:solidFill>
          </a:ln>
        </p:spPr>
      </p:pic>
    </p:spTree>
    <p:extLst>
      <p:ext uri="{BB962C8B-B14F-4D97-AF65-F5344CB8AC3E}">
        <p14:creationId xmlns:p14="http://schemas.microsoft.com/office/powerpoint/2010/main" val="94373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fontScale="92500"/>
          </a:bodyPr>
          <a:lstStyle/>
          <a:p>
            <a:r>
              <a:rPr lang="en-US"/>
              <a:t>CONTACT INFORMATION</a:t>
            </a:r>
          </a:p>
        </p:txBody>
      </p:sp>
      <p:pic>
        <p:nvPicPr>
          <p:cNvPr id="2" name="Picture 1" descr="A screenshot of a computer&#10;&#10;Description automatically generated">
            <a:extLst>
              <a:ext uri="{FF2B5EF4-FFF2-40B4-BE49-F238E27FC236}">
                <a16:creationId xmlns:a16="http://schemas.microsoft.com/office/drawing/2014/main" id="{B1BB68B1-EAF8-CA9E-3025-372B8BD5D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31" y="415033"/>
            <a:ext cx="10157114" cy="9025455"/>
          </a:xfrm>
          <a:prstGeom prst="rect">
            <a:avLst/>
          </a:prstGeom>
          <a:ln w="19050">
            <a:noFill/>
          </a:ln>
        </p:spPr>
      </p:pic>
      <p:sp>
        <p:nvSpPr>
          <p:cNvPr id="3" name="Rectangle 2">
            <a:extLst>
              <a:ext uri="{FF2B5EF4-FFF2-40B4-BE49-F238E27FC236}">
                <a16:creationId xmlns:a16="http://schemas.microsoft.com/office/drawing/2014/main" id="{2C881579-E7D8-4068-53D9-1B4A066BDD4B}"/>
              </a:ext>
            </a:extLst>
          </p:cNvPr>
          <p:cNvSpPr/>
          <p:nvPr/>
        </p:nvSpPr>
        <p:spPr>
          <a:xfrm>
            <a:off x="6974958" y="3224110"/>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434FCBF-7635-0D5D-8C49-1754D1DE9F17}"/>
              </a:ext>
            </a:extLst>
          </p:cNvPr>
          <p:cNvSpPr txBox="1"/>
          <p:nvPr/>
        </p:nvSpPr>
        <p:spPr>
          <a:xfrm>
            <a:off x="297240" y="1579540"/>
            <a:ext cx="5931034" cy="4031873"/>
          </a:xfrm>
          <a:prstGeom prst="rect">
            <a:avLst/>
          </a:prstGeom>
          <a:noFill/>
        </p:spPr>
        <p:txBody>
          <a:bodyPr wrap="square" rtlCol="0">
            <a:spAutoFit/>
          </a:bodyPr>
          <a:lstStyle/>
          <a:p>
            <a:pPr algn="l"/>
            <a:r>
              <a:rPr lang="en-US" sz="3200">
                <a:solidFill>
                  <a:schemeClr val="tx1"/>
                </a:solidFill>
              </a:rPr>
              <a:t>Phone</a:t>
            </a:r>
          </a:p>
          <a:p>
            <a:pPr marL="457200" indent="-457200" algn="l">
              <a:buFont typeface="Arial" panose="020B0604020202020204" pitchFamily="34" charset="0"/>
              <a:buChar char="•"/>
            </a:pPr>
            <a:r>
              <a:rPr lang="en-US" sz="3200">
                <a:solidFill>
                  <a:schemeClr val="tx1"/>
                </a:solidFill>
              </a:rPr>
              <a:t>Add/Edit/Delete</a:t>
            </a:r>
          </a:p>
          <a:p>
            <a:pPr algn="l"/>
            <a:endParaRPr lang="en-US" sz="3200">
              <a:solidFill>
                <a:schemeClr val="tx1"/>
              </a:solidFill>
            </a:endParaRPr>
          </a:p>
          <a:p>
            <a:pPr algn="l"/>
            <a:r>
              <a:rPr lang="en-US" sz="3200">
                <a:solidFill>
                  <a:schemeClr val="tx1"/>
                </a:solidFill>
              </a:rPr>
              <a:t>Email Address</a:t>
            </a:r>
          </a:p>
          <a:p>
            <a:pPr marL="457200" indent="-457200" algn="l">
              <a:buFont typeface="Arial" panose="020B0604020202020204" pitchFamily="34" charset="0"/>
              <a:buChar char="•"/>
            </a:pPr>
            <a:r>
              <a:rPr lang="en-US" sz="3200">
                <a:solidFill>
                  <a:schemeClr val="tx1"/>
                </a:solidFill>
              </a:rPr>
              <a:t>Add/Edit</a:t>
            </a:r>
          </a:p>
          <a:p>
            <a:pPr marL="457200" indent="-457200" algn="l">
              <a:buFont typeface="Arial" panose="020B0604020202020204" pitchFamily="34" charset="0"/>
              <a:buChar char="•"/>
            </a:pPr>
            <a:r>
              <a:rPr lang="en-US" sz="3200">
                <a:solidFill>
                  <a:schemeClr val="tx1"/>
                </a:solidFill>
              </a:rPr>
              <a:t>Main Email Required</a:t>
            </a:r>
          </a:p>
          <a:p>
            <a:pPr algn="l"/>
            <a:endParaRPr lang="en-US" sz="3200"/>
          </a:p>
          <a:p>
            <a:pPr algn="l"/>
            <a:endParaRPr lang="en-US" sz="3200"/>
          </a:p>
        </p:txBody>
      </p:sp>
      <p:grpSp>
        <p:nvGrpSpPr>
          <p:cNvPr id="4" name="Group 3">
            <a:extLst>
              <a:ext uri="{FF2B5EF4-FFF2-40B4-BE49-F238E27FC236}">
                <a16:creationId xmlns:a16="http://schemas.microsoft.com/office/drawing/2014/main" id="{D7B6C902-8FCF-4EFB-CBBD-CE6BBD35859A}"/>
              </a:ext>
            </a:extLst>
          </p:cNvPr>
          <p:cNvGrpSpPr/>
          <p:nvPr/>
        </p:nvGrpSpPr>
        <p:grpSpPr>
          <a:xfrm>
            <a:off x="14575306" y="2807994"/>
            <a:ext cx="2158924" cy="6755202"/>
            <a:chOff x="14314044" y="2775339"/>
            <a:chExt cx="2158924" cy="6755202"/>
          </a:xfrm>
        </p:grpSpPr>
        <p:pic>
          <p:nvPicPr>
            <p:cNvPr id="8" name="Picture 7">
              <a:extLst>
                <a:ext uri="{FF2B5EF4-FFF2-40B4-BE49-F238E27FC236}">
                  <a16:creationId xmlns:a16="http://schemas.microsoft.com/office/drawing/2014/main" id="{D2254A30-9437-7C80-803B-725D2B68537E}"/>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9" name="Picture 8">
              <a:extLst>
                <a:ext uri="{FF2B5EF4-FFF2-40B4-BE49-F238E27FC236}">
                  <a16:creationId xmlns:a16="http://schemas.microsoft.com/office/drawing/2014/main" id="{777CEB26-3942-610E-25AF-8C92CC676A35}"/>
                </a:ext>
              </a:extLst>
            </p:cNvPr>
            <p:cNvPicPr>
              <a:picLocks noChangeAspect="1"/>
            </p:cNvPicPr>
            <p:nvPr/>
          </p:nvPicPr>
          <p:blipFill>
            <a:blip r:embed="rId5"/>
            <a:stretch>
              <a:fillRect/>
            </a:stretch>
          </p:blipFill>
          <p:spPr>
            <a:xfrm>
              <a:off x="14314044" y="5275026"/>
              <a:ext cx="2055464" cy="2798403"/>
            </a:xfrm>
            <a:prstGeom prst="rect">
              <a:avLst/>
            </a:prstGeom>
          </p:spPr>
        </p:pic>
        <p:sp>
          <p:nvSpPr>
            <p:cNvPr id="10" name="TextBox 9">
              <a:extLst>
                <a:ext uri="{FF2B5EF4-FFF2-40B4-BE49-F238E27FC236}">
                  <a16:creationId xmlns:a16="http://schemas.microsoft.com/office/drawing/2014/main" id="{5BC74953-9A09-C3EB-0BEC-D32310DD205A}"/>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1" name="TextBox 10">
              <a:extLst>
                <a:ext uri="{FF2B5EF4-FFF2-40B4-BE49-F238E27FC236}">
                  <a16:creationId xmlns:a16="http://schemas.microsoft.com/office/drawing/2014/main" id="{3FBCB666-12BA-CB06-DF63-CB9A872A8075}"/>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2" name="Rectangle 11">
              <a:extLst>
                <a:ext uri="{FF2B5EF4-FFF2-40B4-BE49-F238E27FC236}">
                  <a16:creationId xmlns:a16="http://schemas.microsoft.com/office/drawing/2014/main" id="{72DBAD44-6903-4BE7-0D26-7CA9EA866355}"/>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4008E8-CB6C-FC06-734A-3C77C09A11DF}"/>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732FD7-EC0F-F417-C4AF-4CF37CE5D445}"/>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EBB655DD-2F26-4A05-EC16-47025C3C677C}"/>
              </a:ext>
            </a:extLst>
          </p:cNvPr>
          <p:cNvPicPr>
            <a:picLocks noChangeAspect="1"/>
          </p:cNvPicPr>
          <p:nvPr/>
        </p:nvPicPr>
        <p:blipFill>
          <a:blip r:embed="rId6"/>
          <a:stretch>
            <a:fillRect/>
          </a:stretch>
        </p:blipFill>
        <p:spPr>
          <a:xfrm>
            <a:off x="8964047" y="4764063"/>
            <a:ext cx="5256680" cy="2113511"/>
          </a:xfrm>
          <a:prstGeom prst="rect">
            <a:avLst/>
          </a:prstGeom>
        </p:spPr>
      </p:pic>
      <p:pic>
        <p:nvPicPr>
          <p:cNvPr id="5" name="Picture 4">
            <a:extLst>
              <a:ext uri="{FF2B5EF4-FFF2-40B4-BE49-F238E27FC236}">
                <a16:creationId xmlns:a16="http://schemas.microsoft.com/office/drawing/2014/main" id="{87F6E9F0-AAF7-959A-71A7-2E0E460FE441}"/>
              </a:ext>
            </a:extLst>
          </p:cNvPr>
          <p:cNvPicPr>
            <a:picLocks noChangeAspect="1"/>
          </p:cNvPicPr>
          <p:nvPr/>
        </p:nvPicPr>
        <p:blipFill>
          <a:blip r:embed="rId7"/>
          <a:stretch>
            <a:fillRect/>
          </a:stretch>
        </p:blipFill>
        <p:spPr>
          <a:xfrm>
            <a:off x="5052304" y="2361082"/>
            <a:ext cx="11990719" cy="5812978"/>
          </a:xfrm>
          <a:prstGeom prst="rect">
            <a:avLst/>
          </a:prstGeom>
          <a:ln w="76200">
            <a:solidFill>
              <a:srgbClr val="FFC000"/>
            </a:solidFill>
          </a:ln>
        </p:spPr>
      </p:pic>
    </p:spTree>
    <p:extLst>
      <p:ext uri="{BB962C8B-B14F-4D97-AF65-F5344CB8AC3E}">
        <p14:creationId xmlns:p14="http://schemas.microsoft.com/office/powerpoint/2010/main" val="230868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ADDRESSES</a:t>
            </a:r>
          </a:p>
        </p:txBody>
      </p:sp>
      <p:pic>
        <p:nvPicPr>
          <p:cNvPr id="2" name="Picture 1" descr="A screenshot of a computer&#10;&#10;Description automatically generated">
            <a:extLst>
              <a:ext uri="{FF2B5EF4-FFF2-40B4-BE49-F238E27FC236}">
                <a16:creationId xmlns:a16="http://schemas.microsoft.com/office/drawing/2014/main" id="{4AF5C8A9-DFAE-A7B9-32DE-9E6FE88FC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31" y="394251"/>
            <a:ext cx="10157114" cy="9025455"/>
          </a:xfrm>
          <a:prstGeom prst="rect">
            <a:avLst/>
          </a:prstGeom>
          <a:ln w="19050">
            <a:noFill/>
          </a:ln>
        </p:spPr>
      </p:pic>
      <p:sp>
        <p:nvSpPr>
          <p:cNvPr id="3" name="Rectangle 2">
            <a:extLst>
              <a:ext uri="{FF2B5EF4-FFF2-40B4-BE49-F238E27FC236}">
                <a16:creationId xmlns:a16="http://schemas.microsoft.com/office/drawing/2014/main" id="{B651389D-E7FC-883F-2422-C194E9E5A73D}"/>
              </a:ext>
            </a:extLst>
          </p:cNvPr>
          <p:cNvSpPr/>
          <p:nvPr/>
        </p:nvSpPr>
        <p:spPr>
          <a:xfrm>
            <a:off x="6974958" y="3473489"/>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43A3333-CB94-FD86-0E93-B8B2AFDD45B4}"/>
              </a:ext>
            </a:extLst>
          </p:cNvPr>
          <p:cNvSpPr txBox="1"/>
          <p:nvPr/>
        </p:nvSpPr>
        <p:spPr>
          <a:xfrm>
            <a:off x="297240" y="1579540"/>
            <a:ext cx="5931034" cy="2062103"/>
          </a:xfrm>
          <a:prstGeom prst="rect">
            <a:avLst/>
          </a:prstGeom>
          <a:noFill/>
        </p:spPr>
        <p:txBody>
          <a:bodyPr wrap="square" rtlCol="0">
            <a:spAutoFit/>
          </a:bodyPr>
          <a:lstStyle/>
          <a:p>
            <a:pPr algn="l"/>
            <a:r>
              <a:rPr lang="en-US" sz="3200">
                <a:solidFill>
                  <a:schemeClr val="tx1"/>
                </a:solidFill>
              </a:rPr>
              <a:t>Addresses</a:t>
            </a:r>
          </a:p>
          <a:p>
            <a:pPr marL="457200" indent="-457200" algn="l">
              <a:buFont typeface="Arial" panose="020B0604020202020204" pitchFamily="34" charset="0"/>
              <a:buChar char="•"/>
            </a:pPr>
            <a:r>
              <a:rPr lang="en-US" sz="3200">
                <a:solidFill>
                  <a:schemeClr val="tx1"/>
                </a:solidFill>
              </a:rPr>
              <a:t>Add/Edit/Delete</a:t>
            </a:r>
          </a:p>
          <a:p>
            <a:pPr algn="l"/>
            <a:endParaRPr lang="en-US" sz="3200"/>
          </a:p>
          <a:p>
            <a:pPr algn="l"/>
            <a:endParaRPr lang="en-US" sz="3200"/>
          </a:p>
        </p:txBody>
      </p:sp>
      <p:grpSp>
        <p:nvGrpSpPr>
          <p:cNvPr id="4" name="Group 3">
            <a:extLst>
              <a:ext uri="{FF2B5EF4-FFF2-40B4-BE49-F238E27FC236}">
                <a16:creationId xmlns:a16="http://schemas.microsoft.com/office/drawing/2014/main" id="{2FEEE6AA-B04E-B71E-199C-D8E0C56DC5BE}"/>
              </a:ext>
            </a:extLst>
          </p:cNvPr>
          <p:cNvGrpSpPr/>
          <p:nvPr/>
        </p:nvGrpSpPr>
        <p:grpSpPr>
          <a:xfrm>
            <a:off x="14575306" y="2807994"/>
            <a:ext cx="2158924" cy="6755202"/>
            <a:chOff x="14314044" y="2775339"/>
            <a:chExt cx="2158924" cy="6755202"/>
          </a:xfrm>
        </p:grpSpPr>
        <p:pic>
          <p:nvPicPr>
            <p:cNvPr id="5" name="Picture 4">
              <a:extLst>
                <a:ext uri="{FF2B5EF4-FFF2-40B4-BE49-F238E27FC236}">
                  <a16:creationId xmlns:a16="http://schemas.microsoft.com/office/drawing/2014/main" id="{E86E85E3-D55D-5A6D-96B5-A4EA883A3AEE}"/>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8" name="Picture 7">
              <a:extLst>
                <a:ext uri="{FF2B5EF4-FFF2-40B4-BE49-F238E27FC236}">
                  <a16:creationId xmlns:a16="http://schemas.microsoft.com/office/drawing/2014/main" id="{41D1D685-CE31-BA5E-3099-EA288F61DEC4}"/>
                </a:ext>
              </a:extLst>
            </p:cNvPr>
            <p:cNvPicPr>
              <a:picLocks noChangeAspect="1"/>
            </p:cNvPicPr>
            <p:nvPr/>
          </p:nvPicPr>
          <p:blipFill>
            <a:blip r:embed="rId5"/>
            <a:stretch>
              <a:fillRect/>
            </a:stretch>
          </p:blipFill>
          <p:spPr>
            <a:xfrm>
              <a:off x="14314044" y="5275026"/>
              <a:ext cx="2055464" cy="2798403"/>
            </a:xfrm>
            <a:prstGeom prst="rect">
              <a:avLst/>
            </a:prstGeom>
          </p:spPr>
        </p:pic>
        <p:sp>
          <p:nvSpPr>
            <p:cNvPr id="10" name="TextBox 9">
              <a:extLst>
                <a:ext uri="{FF2B5EF4-FFF2-40B4-BE49-F238E27FC236}">
                  <a16:creationId xmlns:a16="http://schemas.microsoft.com/office/drawing/2014/main" id="{573B142C-B675-278F-F0DC-DBD881537F6A}"/>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1" name="TextBox 10">
              <a:extLst>
                <a:ext uri="{FF2B5EF4-FFF2-40B4-BE49-F238E27FC236}">
                  <a16:creationId xmlns:a16="http://schemas.microsoft.com/office/drawing/2014/main" id="{424D331F-3EF4-4F55-D891-A28F49020CA1}"/>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2" name="Rectangle 11">
              <a:extLst>
                <a:ext uri="{FF2B5EF4-FFF2-40B4-BE49-F238E27FC236}">
                  <a16:creationId xmlns:a16="http://schemas.microsoft.com/office/drawing/2014/main" id="{AB76AE1B-AEB2-43EF-BFB6-E4845116C614}"/>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578E1A-82A7-0A50-212E-D0F3A0B36461}"/>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7F64273-BA28-E9B3-336C-DD0D4977F348}"/>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EFA5F949-8E82-044A-F78D-9470AC7E6B57}"/>
              </a:ext>
            </a:extLst>
          </p:cNvPr>
          <p:cNvPicPr>
            <a:picLocks noChangeAspect="1"/>
          </p:cNvPicPr>
          <p:nvPr/>
        </p:nvPicPr>
        <p:blipFill>
          <a:blip r:embed="rId6"/>
          <a:stretch>
            <a:fillRect/>
          </a:stretch>
        </p:blipFill>
        <p:spPr>
          <a:xfrm>
            <a:off x="8890848" y="4876800"/>
            <a:ext cx="5256680" cy="2113511"/>
          </a:xfrm>
          <a:prstGeom prst="rect">
            <a:avLst/>
          </a:prstGeom>
        </p:spPr>
      </p:pic>
      <p:pic>
        <p:nvPicPr>
          <p:cNvPr id="9" name="Picture 8">
            <a:extLst>
              <a:ext uri="{FF2B5EF4-FFF2-40B4-BE49-F238E27FC236}">
                <a16:creationId xmlns:a16="http://schemas.microsoft.com/office/drawing/2014/main" id="{D9F57CBD-30E5-9900-66FE-0332AADCA399}"/>
              </a:ext>
            </a:extLst>
          </p:cNvPr>
          <p:cNvPicPr>
            <a:picLocks noChangeAspect="1"/>
          </p:cNvPicPr>
          <p:nvPr/>
        </p:nvPicPr>
        <p:blipFill>
          <a:blip r:embed="rId7"/>
          <a:stretch>
            <a:fillRect/>
          </a:stretch>
        </p:blipFill>
        <p:spPr>
          <a:xfrm>
            <a:off x="4456190" y="2533285"/>
            <a:ext cx="12469441" cy="6098828"/>
          </a:xfrm>
          <a:prstGeom prst="rect">
            <a:avLst/>
          </a:prstGeom>
          <a:ln w="76200">
            <a:solidFill>
              <a:srgbClr val="FFC000"/>
            </a:solidFill>
          </a:ln>
        </p:spPr>
      </p:pic>
    </p:spTree>
    <p:extLst>
      <p:ext uri="{BB962C8B-B14F-4D97-AF65-F5344CB8AC3E}">
        <p14:creationId xmlns:p14="http://schemas.microsoft.com/office/powerpoint/2010/main" val="241021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fontScale="92500"/>
          </a:bodyPr>
          <a:lstStyle/>
          <a:p>
            <a:r>
              <a:rPr lang="en-US"/>
              <a:t>EMERGENCY CONTACTS</a:t>
            </a:r>
          </a:p>
        </p:txBody>
      </p:sp>
      <p:pic>
        <p:nvPicPr>
          <p:cNvPr id="2" name="Picture 1" descr="A screenshot of a computer&#10;&#10;Description automatically generated">
            <a:extLst>
              <a:ext uri="{FF2B5EF4-FFF2-40B4-BE49-F238E27FC236}">
                <a16:creationId xmlns:a16="http://schemas.microsoft.com/office/drawing/2014/main" id="{06C3B04B-9F7A-2287-D3CD-A273F26B0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31" y="394251"/>
            <a:ext cx="10157114" cy="9025455"/>
          </a:xfrm>
          <a:prstGeom prst="rect">
            <a:avLst/>
          </a:prstGeom>
          <a:ln w="19050">
            <a:noFill/>
          </a:ln>
        </p:spPr>
      </p:pic>
      <p:sp>
        <p:nvSpPr>
          <p:cNvPr id="3" name="Rectangle 2">
            <a:extLst>
              <a:ext uri="{FF2B5EF4-FFF2-40B4-BE49-F238E27FC236}">
                <a16:creationId xmlns:a16="http://schemas.microsoft.com/office/drawing/2014/main" id="{C66DDB42-BA25-6182-2340-882B6EC4AA1C}"/>
              </a:ext>
            </a:extLst>
          </p:cNvPr>
          <p:cNvSpPr/>
          <p:nvPr/>
        </p:nvSpPr>
        <p:spPr>
          <a:xfrm>
            <a:off x="6974958" y="3704015"/>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3F4AED2-2635-DAC2-CC63-E6E941224CE5}"/>
              </a:ext>
            </a:extLst>
          </p:cNvPr>
          <p:cNvGrpSpPr/>
          <p:nvPr/>
        </p:nvGrpSpPr>
        <p:grpSpPr>
          <a:xfrm>
            <a:off x="14575306" y="2807994"/>
            <a:ext cx="2158924" cy="6755202"/>
            <a:chOff x="14314044" y="2775339"/>
            <a:chExt cx="2158924" cy="6755202"/>
          </a:xfrm>
        </p:grpSpPr>
        <p:pic>
          <p:nvPicPr>
            <p:cNvPr id="5" name="Picture 4">
              <a:extLst>
                <a:ext uri="{FF2B5EF4-FFF2-40B4-BE49-F238E27FC236}">
                  <a16:creationId xmlns:a16="http://schemas.microsoft.com/office/drawing/2014/main" id="{8DAAAA8C-CBB2-A057-02B4-F2059859B8CF}"/>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7" name="Picture 6">
              <a:extLst>
                <a:ext uri="{FF2B5EF4-FFF2-40B4-BE49-F238E27FC236}">
                  <a16:creationId xmlns:a16="http://schemas.microsoft.com/office/drawing/2014/main" id="{422A6B04-4E4F-68E4-8D2C-66F2985109BA}"/>
                </a:ext>
              </a:extLst>
            </p:cNvPr>
            <p:cNvPicPr>
              <a:picLocks noChangeAspect="1"/>
            </p:cNvPicPr>
            <p:nvPr/>
          </p:nvPicPr>
          <p:blipFill>
            <a:blip r:embed="rId5"/>
            <a:stretch>
              <a:fillRect/>
            </a:stretch>
          </p:blipFill>
          <p:spPr>
            <a:xfrm>
              <a:off x="14314044" y="5275026"/>
              <a:ext cx="2055464" cy="2798403"/>
            </a:xfrm>
            <a:prstGeom prst="rect">
              <a:avLst/>
            </a:prstGeom>
          </p:spPr>
        </p:pic>
        <p:sp>
          <p:nvSpPr>
            <p:cNvPr id="10" name="TextBox 9">
              <a:extLst>
                <a:ext uri="{FF2B5EF4-FFF2-40B4-BE49-F238E27FC236}">
                  <a16:creationId xmlns:a16="http://schemas.microsoft.com/office/drawing/2014/main" id="{EEA1C6BC-D713-887D-41EC-3FFDA7AC339A}"/>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2" name="TextBox 11">
              <a:extLst>
                <a:ext uri="{FF2B5EF4-FFF2-40B4-BE49-F238E27FC236}">
                  <a16:creationId xmlns:a16="http://schemas.microsoft.com/office/drawing/2014/main" id="{3214904E-0367-625D-7CAF-9B27BEF514F7}"/>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4" name="Rectangle 13">
              <a:extLst>
                <a:ext uri="{FF2B5EF4-FFF2-40B4-BE49-F238E27FC236}">
                  <a16:creationId xmlns:a16="http://schemas.microsoft.com/office/drawing/2014/main" id="{7519A7D1-FC8B-ECB1-4FC2-477E15A35C8F}"/>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6666CD-11F4-C54D-0C84-D880BAE5C77B}"/>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532BFE-43DB-8FA6-D235-2C6405B05C90}"/>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3A3C6974-63C5-5B07-A64F-933A2C99AB45}"/>
              </a:ext>
            </a:extLst>
          </p:cNvPr>
          <p:cNvPicPr>
            <a:picLocks noChangeAspect="1"/>
          </p:cNvPicPr>
          <p:nvPr/>
        </p:nvPicPr>
        <p:blipFill>
          <a:blip r:embed="rId6"/>
          <a:stretch>
            <a:fillRect/>
          </a:stretch>
        </p:blipFill>
        <p:spPr>
          <a:xfrm>
            <a:off x="9046215" y="4713529"/>
            <a:ext cx="5256680" cy="2113511"/>
          </a:xfrm>
          <a:prstGeom prst="rect">
            <a:avLst/>
          </a:prstGeom>
        </p:spPr>
      </p:pic>
      <p:pic>
        <p:nvPicPr>
          <p:cNvPr id="8" name="Picture 7">
            <a:extLst>
              <a:ext uri="{FF2B5EF4-FFF2-40B4-BE49-F238E27FC236}">
                <a16:creationId xmlns:a16="http://schemas.microsoft.com/office/drawing/2014/main" id="{500470C5-60B9-DEDC-8A4D-032DEF79DDF2}"/>
              </a:ext>
            </a:extLst>
          </p:cNvPr>
          <p:cNvPicPr>
            <a:picLocks noChangeAspect="1"/>
          </p:cNvPicPr>
          <p:nvPr/>
        </p:nvPicPr>
        <p:blipFill>
          <a:blip r:embed="rId7"/>
          <a:stretch>
            <a:fillRect/>
          </a:stretch>
        </p:blipFill>
        <p:spPr>
          <a:xfrm>
            <a:off x="6777212" y="2109131"/>
            <a:ext cx="10303477" cy="6905521"/>
          </a:xfrm>
          <a:prstGeom prst="rect">
            <a:avLst/>
          </a:prstGeom>
          <a:ln w="76200">
            <a:solidFill>
              <a:srgbClr val="FFC000"/>
            </a:solidFill>
          </a:ln>
        </p:spPr>
      </p:pic>
      <p:sp>
        <p:nvSpPr>
          <p:cNvPr id="9" name="TextBox 8">
            <a:extLst>
              <a:ext uri="{FF2B5EF4-FFF2-40B4-BE49-F238E27FC236}">
                <a16:creationId xmlns:a16="http://schemas.microsoft.com/office/drawing/2014/main" id="{7103AE59-84C8-953D-C1F6-8A5A7B4DD733}"/>
              </a:ext>
            </a:extLst>
          </p:cNvPr>
          <p:cNvSpPr txBox="1"/>
          <p:nvPr/>
        </p:nvSpPr>
        <p:spPr>
          <a:xfrm>
            <a:off x="297240" y="1579540"/>
            <a:ext cx="5931034" cy="2062103"/>
          </a:xfrm>
          <a:prstGeom prst="rect">
            <a:avLst/>
          </a:prstGeom>
          <a:noFill/>
        </p:spPr>
        <p:txBody>
          <a:bodyPr wrap="square" rtlCol="0">
            <a:spAutoFit/>
          </a:bodyPr>
          <a:lstStyle/>
          <a:p>
            <a:pPr algn="l"/>
            <a:r>
              <a:rPr lang="en-US" sz="3200">
                <a:solidFill>
                  <a:schemeClr val="tx1"/>
                </a:solidFill>
              </a:rPr>
              <a:t>Emergency Contacts</a:t>
            </a:r>
          </a:p>
          <a:p>
            <a:pPr marL="457200" indent="-457200" algn="l">
              <a:buFont typeface="Arial" panose="020B0604020202020204" pitchFamily="34" charset="0"/>
              <a:buChar char="•"/>
            </a:pPr>
            <a:r>
              <a:rPr lang="en-US" sz="3200">
                <a:solidFill>
                  <a:schemeClr val="tx1"/>
                </a:solidFill>
              </a:rPr>
              <a:t>Add/Edit/Delete</a:t>
            </a:r>
          </a:p>
          <a:p>
            <a:pPr algn="l"/>
            <a:endParaRPr lang="en-US" sz="3200"/>
          </a:p>
          <a:p>
            <a:pPr algn="l"/>
            <a:endParaRPr lang="en-US" sz="3200"/>
          </a:p>
        </p:txBody>
      </p:sp>
      <p:pic>
        <p:nvPicPr>
          <p:cNvPr id="11" name="Picture 10">
            <a:extLst>
              <a:ext uri="{FF2B5EF4-FFF2-40B4-BE49-F238E27FC236}">
                <a16:creationId xmlns:a16="http://schemas.microsoft.com/office/drawing/2014/main" id="{E1DB0A03-8FDE-1093-4FB8-2A0FF6A94F94}"/>
              </a:ext>
            </a:extLst>
          </p:cNvPr>
          <p:cNvPicPr>
            <a:picLocks noChangeAspect="1"/>
          </p:cNvPicPr>
          <p:nvPr/>
        </p:nvPicPr>
        <p:blipFill>
          <a:blip r:embed="rId8"/>
          <a:stretch>
            <a:fillRect/>
          </a:stretch>
        </p:blipFill>
        <p:spPr>
          <a:xfrm>
            <a:off x="416440" y="3169187"/>
            <a:ext cx="5692633" cy="4648603"/>
          </a:xfrm>
          <a:prstGeom prst="rect">
            <a:avLst/>
          </a:prstGeom>
        </p:spPr>
      </p:pic>
      <p:pic>
        <p:nvPicPr>
          <p:cNvPr id="13" name="Picture 12">
            <a:extLst>
              <a:ext uri="{FF2B5EF4-FFF2-40B4-BE49-F238E27FC236}">
                <a16:creationId xmlns:a16="http://schemas.microsoft.com/office/drawing/2014/main" id="{77282AC4-C097-019C-7426-9AF6A197CD95}"/>
              </a:ext>
            </a:extLst>
          </p:cNvPr>
          <p:cNvPicPr>
            <a:picLocks noChangeAspect="1"/>
          </p:cNvPicPr>
          <p:nvPr/>
        </p:nvPicPr>
        <p:blipFill>
          <a:blip r:embed="rId9"/>
          <a:stretch>
            <a:fillRect/>
          </a:stretch>
        </p:blipFill>
        <p:spPr>
          <a:xfrm>
            <a:off x="6831404" y="2155938"/>
            <a:ext cx="10185255" cy="5049302"/>
          </a:xfrm>
          <a:prstGeom prst="rect">
            <a:avLst/>
          </a:prstGeom>
        </p:spPr>
      </p:pic>
    </p:spTree>
    <p:extLst>
      <p:ext uri="{BB962C8B-B14F-4D97-AF65-F5344CB8AC3E}">
        <p14:creationId xmlns:p14="http://schemas.microsoft.com/office/powerpoint/2010/main" val="39082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Effect transition="in" filter="fade">
                                      <p:cBhvr>
                                        <p:cTn id="9" dur="1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fontScale="85000" lnSpcReduction="10000"/>
          </a:bodyPr>
          <a:lstStyle/>
          <a:p>
            <a:r>
              <a:rPr lang="en-US"/>
              <a:t>USERNAME &amp; PASSWORD</a:t>
            </a:r>
          </a:p>
        </p:txBody>
      </p:sp>
      <p:pic>
        <p:nvPicPr>
          <p:cNvPr id="2" name="Picture 1" descr="A screenshot of a computer&#10;&#10;Description automatically generated">
            <a:extLst>
              <a:ext uri="{FF2B5EF4-FFF2-40B4-BE49-F238E27FC236}">
                <a16:creationId xmlns:a16="http://schemas.microsoft.com/office/drawing/2014/main" id="{8E0002E1-6317-0791-D5EA-1444EFDEA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31" y="394251"/>
            <a:ext cx="10157114" cy="9025455"/>
          </a:xfrm>
          <a:prstGeom prst="rect">
            <a:avLst/>
          </a:prstGeom>
          <a:ln w="19050">
            <a:noFill/>
          </a:ln>
        </p:spPr>
      </p:pic>
      <p:sp>
        <p:nvSpPr>
          <p:cNvPr id="3" name="Rectangle 2">
            <a:extLst>
              <a:ext uri="{FF2B5EF4-FFF2-40B4-BE49-F238E27FC236}">
                <a16:creationId xmlns:a16="http://schemas.microsoft.com/office/drawing/2014/main" id="{C2DA3B74-1CE5-D2A0-1C37-9CF390826D06}"/>
              </a:ext>
            </a:extLst>
          </p:cNvPr>
          <p:cNvSpPr/>
          <p:nvPr/>
        </p:nvSpPr>
        <p:spPr>
          <a:xfrm>
            <a:off x="6974958" y="3972252"/>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AC0C06-B4DD-E048-49A1-92AA72297143}"/>
              </a:ext>
            </a:extLst>
          </p:cNvPr>
          <p:cNvSpPr txBox="1"/>
          <p:nvPr/>
        </p:nvSpPr>
        <p:spPr>
          <a:xfrm>
            <a:off x="297240" y="1579540"/>
            <a:ext cx="5931034" cy="3046988"/>
          </a:xfrm>
          <a:prstGeom prst="rect">
            <a:avLst/>
          </a:prstGeom>
          <a:noFill/>
        </p:spPr>
        <p:txBody>
          <a:bodyPr wrap="square" rtlCol="0">
            <a:spAutoFit/>
          </a:bodyPr>
          <a:lstStyle/>
          <a:p>
            <a:pPr algn="l"/>
            <a:r>
              <a:rPr lang="en-US" sz="3200">
                <a:solidFill>
                  <a:schemeClr val="tx1"/>
                </a:solidFill>
              </a:rPr>
              <a:t>Profile</a:t>
            </a:r>
          </a:p>
          <a:p>
            <a:pPr marL="457200" indent="-457200" algn="l">
              <a:buFont typeface="Arial" panose="020B0604020202020204" pitchFamily="34" charset="0"/>
              <a:buChar char="•"/>
            </a:pPr>
            <a:r>
              <a:rPr lang="en-US" sz="3200">
                <a:solidFill>
                  <a:schemeClr val="tx1"/>
                </a:solidFill>
              </a:rPr>
              <a:t>Username</a:t>
            </a:r>
          </a:p>
          <a:p>
            <a:pPr marL="457200" indent="-457200" algn="l">
              <a:buFont typeface="Arial" panose="020B0604020202020204" pitchFamily="34" charset="0"/>
              <a:buChar char="•"/>
            </a:pPr>
            <a:r>
              <a:rPr lang="en-US" sz="3200">
                <a:solidFill>
                  <a:schemeClr val="tx1"/>
                </a:solidFill>
              </a:rPr>
              <a:t>Email</a:t>
            </a:r>
          </a:p>
          <a:p>
            <a:pPr marL="457200" indent="-457200" algn="l">
              <a:buFont typeface="Arial" panose="020B0604020202020204" pitchFamily="34" charset="0"/>
              <a:buChar char="•"/>
            </a:pPr>
            <a:r>
              <a:rPr lang="en-US" sz="3200">
                <a:solidFill>
                  <a:schemeClr val="tx1"/>
                </a:solidFill>
              </a:rPr>
              <a:t>2 Factor Authentication</a:t>
            </a:r>
          </a:p>
          <a:p>
            <a:pPr algn="l"/>
            <a:endParaRPr lang="en-US" sz="3200"/>
          </a:p>
          <a:p>
            <a:pPr algn="l"/>
            <a:endParaRPr lang="en-US" sz="3200"/>
          </a:p>
        </p:txBody>
      </p:sp>
      <p:grpSp>
        <p:nvGrpSpPr>
          <p:cNvPr id="7" name="Group 6">
            <a:extLst>
              <a:ext uri="{FF2B5EF4-FFF2-40B4-BE49-F238E27FC236}">
                <a16:creationId xmlns:a16="http://schemas.microsoft.com/office/drawing/2014/main" id="{DD076F25-F078-25A1-7FE2-7C403CE07B02}"/>
              </a:ext>
            </a:extLst>
          </p:cNvPr>
          <p:cNvGrpSpPr/>
          <p:nvPr/>
        </p:nvGrpSpPr>
        <p:grpSpPr>
          <a:xfrm>
            <a:off x="14575306" y="2807994"/>
            <a:ext cx="2158924" cy="6755202"/>
            <a:chOff x="14314044" y="2775339"/>
            <a:chExt cx="2158924" cy="6755202"/>
          </a:xfrm>
        </p:grpSpPr>
        <p:pic>
          <p:nvPicPr>
            <p:cNvPr id="8" name="Picture 7">
              <a:extLst>
                <a:ext uri="{FF2B5EF4-FFF2-40B4-BE49-F238E27FC236}">
                  <a16:creationId xmlns:a16="http://schemas.microsoft.com/office/drawing/2014/main" id="{8D1FB7EE-6688-0C8B-DE38-BB67A06AC299}"/>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9" name="Picture 8">
              <a:extLst>
                <a:ext uri="{FF2B5EF4-FFF2-40B4-BE49-F238E27FC236}">
                  <a16:creationId xmlns:a16="http://schemas.microsoft.com/office/drawing/2014/main" id="{FFD8EAB0-D5B8-C0E7-197D-AFDDB6235B04}"/>
                </a:ext>
              </a:extLst>
            </p:cNvPr>
            <p:cNvPicPr>
              <a:picLocks noChangeAspect="1"/>
            </p:cNvPicPr>
            <p:nvPr/>
          </p:nvPicPr>
          <p:blipFill>
            <a:blip r:embed="rId5"/>
            <a:stretch>
              <a:fillRect/>
            </a:stretch>
          </p:blipFill>
          <p:spPr>
            <a:xfrm>
              <a:off x="14314044" y="5275026"/>
              <a:ext cx="2055464" cy="2798403"/>
            </a:xfrm>
            <a:prstGeom prst="rect">
              <a:avLst/>
            </a:prstGeom>
          </p:spPr>
        </p:pic>
        <p:sp>
          <p:nvSpPr>
            <p:cNvPr id="10" name="TextBox 9">
              <a:extLst>
                <a:ext uri="{FF2B5EF4-FFF2-40B4-BE49-F238E27FC236}">
                  <a16:creationId xmlns:a16="http://schemas.microsoft.com/office/drawing/2014/main" id="{7959BE36-751F-2FE7-D7C2-66F87AF151AE}"/>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1" name="TextBox 10">
              <a:extLst>
                <a:ext uri="{FF2B5EF4-FFF2-40B4-BE49-F238E27FC236}">
                  <a16:creationId xmlns:a16="http://schemas.microsoft.com/office/drawing/2014/main" id="{0D4DE554-513B-4BEC-B66F-FBAB13A292AC}"/>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2" name="Rectangle 11">
              <a:extLst>
                <a:ext uri="{FF2B5EF4-FFF2-40B4-BE49-F238E27FC236}">
                  <a16:creationId xmlns:a16="http://schemas.microsoft.com/office/drawing/2014/main" id="{99497FED-8627-FD10-DAAD-0C2DE1F52DDF}"/>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A6E3F3-930E-2CF2-3751-E294E9F09C4F}"/>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9A18F6-15E8-974A-B7F0-323DE91C8856}"/>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DFE600D3-6012-B915-7E9C-EA346787CFF2}"/>
              </a:ext>
            </a:extLst>
          </p:cNvPr>
          <p:cNvPicPr>
            <a:picLocks noChangeAspect="1"/>
          </p:cNvPicPr>
          <p:nvPr/>
        </p:nvPicPr>
        <p:blipFill>
          <a:blip r:embed="rId6"/>
          <a:stretch>
            <a:fillRect/>
          </a:stretch>
        </p:blipFill>
        <p:spPr>
          <a:xfrm>
            <a:off x="8890848" y="4876800"/>
            <a:ext cx="5256680" cy="2113511"/>
          </a:xfrm>
          <a:prstGeom prst="rect">
            <a:avLst/>
          </a:prstGeom>
        </p:spPr>
      </p:pic>
      <p:sp>
        <p:nvSpPr>
          <p:cNvPr id="18" name="Rectangle 17">
            <a:extLst>
              <a:ext uri="{FF2B5EF4-FFF2-40B4-BE49-F238E27FC236}">
                <a16:creationId xmlns:a16="http://schemas.microsoft.com/office/drawing/2014/main" id="{B78E1984-9D7D-CC80-3C2D-2D3E7A17B52D}"/>
              </a:ext>
            </a:extLst>
          </p:cNvPr>
          <p:cNvSpPr/>
          <p:nvPr/>
        </p:nvSpPr>
        <p:spPr>
          <a:xfrm>
            <a:off x="6504985" y="329319"/>
            <a:ext cx="10418619" cy="91861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BBA0E4-60F5-3C83-2974-4101F177850A}"/>
              </a:ext>
            </a:extLst>
          </p:cNvPr>
          <p:cNvGrpSpPr/>
          <p:nvPr/>
        </p:nvGrpSpPr>
        <p:grpSpPr>
          <a:xfrm>
            <a:off x="5745728" y="288426"/>
            <a:ext cx="11364668" cy="7373786"/>
            <a:chOff x="5888580" y="358461"/>
            <a:chExt cx="9692714" cy="6248500"/>
          </a:xfrm>
        </p:grpSpPr>
        <p:pic>
          <p:nvPicPr>
            <p:cNvPr id="14" name="Picture 13">
              <a:extLst>
                <a:ext uri="{FF2B5EF4-FFF2-40B4-BE49-F238E27FC236}">
                  <a16:creationId xmlns:a16="http://schemas.microsoft.com/office/drawing/2014/main" id="{C3ABDBF0-555D-496A-43A7-C26C55781D52}"/>
                </a:ext>
              </a:extLst>
            </p:cNvPr>
            <p:cNvPicPr>
              <a:picLocks noChangeAspect="1"/>
            </p:cNvPicPr>
            <p:nvPr/>
          </p:nvPicPr>
          <p:blipFill>
            <a:blip r:embed="rId7"/>
            <a:stretch>
              <a:fillRect/>
            </a:stretch>
          </p:blipFill>
          <p:spPr>
            <a:xfrm>
              <a:off x="5888580" y="950992"/>
              <a:ext cx="9672527" cy="5655969"/>
            </a:xfrm>
            <a:prstGeom prst="rect">
              <a:avLst/>
            </a:prstGeom>
            <a:ln w="76200">
              <a:solidFill>
                <a:srgbClr val="FFC000"/>
              </a:solidFill>
            </a:ln>
          </p:spPr>
        </p:pic>
        <p:pic>
          <p:nvPicPr>
            <p:cNvPr id="16" name="Picture 15">
              <a:extLst>
                <a:ext uri="{FF2B5EF4-FFF2-40B4-BE49-F238E27FC236}">
                  <a16:creationId xmlns:a16="http://schemas.microsoft.com/office/drawing/2014/main" id="{F3302168-0789-38C1-3F4A-8A0732EC8E94}"/>
                </a:ext>
              </a:extLst>
            </p:cNvPr>
            <p:cNvPicPr>
              <a:picLocks noChangeAspect="1"/>
            </p:cNvPicPr>
            <p:nvPr/>
          </p:nvPicPr>
          <p:blipFill>
            <a:blip r:embed="rId8"/>
            <a:stretch>
              <a:fillRect/>
            </a:stretch>
          </p:blipFill>
          <p:spPr>
            <a:xfrm>
              <a:off x="5906718" y="358461"/>
              <a:ext cx="9674576" cy="438138"/>
            </a:xfrm>
            <a:prstGeom prst="rect">
              <a:avLst/>
            </a:prstGeom>
            <a:ln w="76200">
              <a:solidFill>
                <a:srgbClr val="FFC000"/>
              </a:solidFill>
            </a:ln>
          </p:spPr>
        </p:pic>
      </p:grpSp>
      <p:sp>
        <p:nvSpPr>
          <p:cNvPr id="5" name="Rectangle 4">
            <a:extLst>
              <a:ext uri="{FF2B5EF4-FFF2-40B4-BE49-F238E27FC236}">
                <a16:creationId xmlns:a16="http://schemas.microsoft.com/office/drawing/2014/main" id="{205DE0FB-8D90-E95C-5AFB-633EEE623D53}"/>
              </a:ext>
            </a:extLst>
          </p:cNvPr>
          <p:cNvSpPr/>
          <p:nvPr/>
        </p:nvSpPr>
        <p:spPr>
          <a:xfrm>
            <a:off x="5783261" y="3389224"/>
            <a:ext cx="2376860" cy="592775"/>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7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p:cTn id="9" dur="1500" fill="hold"/>
                                        <p:tgtEl>
                                          <p:spTgt spid="17"/>
                                        </p:tgtEl>
                                        <p:attrNameLst>
                                          <p:attrName>ppt_w</p:attrName>
                                        </p:attrNameLst>
                                      </p:cBhvr>
                                      <p:tavLst>
                                        <p:tav tm="0">
                                          <p:val>
                                            <p:fltVal val="0"/>
                                          </p:val>
                                        </p:tav>
                                        <p:tav tm="100000">
                                          <p:val>
                                            <p:strVal val="#ppt_w"/>
                                          </p:val>
                                        </p:tav>
                                      </p:tavLst>
                                    </p:anim>
                                    <p:anim calcmode="lin" valueType="num">
                                      <p:cBhvr>
                                        <p:cTn id="10" dur="1500" fill="hold"/>
                                        <p:tgtEl>
                                          <p:spTgt spid="17"/>
                                        </p:tgtEl>
                                        <p:attrNameLst>
                                          <p:attrName>ppt_h</p:attrName>
                                        </p:attrNameLst>
                                      </p:cBhvr>
                                      <p:tavLst>
                                        <p:tav tm="0">
                                          <p:val>
                                            <p:fltVal val="0"/>
                                          </p:val>
                                        </p:tav>
                                        <p:tav tm="100000">
                                          <p:val>
                                            <p:strVal val="#ppt_h"/>
                                          </p:val>
                                        </p:tav>
                                      </p:tavLst>
                                    </p:anim>
                                    <p:animEffect transition="in" filter="fade">
                                      <p:cBhvr>
                                        <p:cTn id="11" dur="1500"/>
                                        <p:tgtEl>
                                          <p:spTgt spid="17"/>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B67E6F-0813-1B0E-B797-0BA6827D35D8}"/>
              </a:ext>
            </a:extLst>
          </p:cNvPr>
          <p:cNvSpPr>
            <a:spLocks noGrp="1"/>
          </p:cNvSpPr>
          <p:nvPr>
            <p:ph type="body" sz="quarter" idx="10"/>
          </p:nvPr>
        </p:nvSpPr>
        <p:spPr/>
        <p:txBody>
          <a:bodyPr>
            <a:normAutofit lnSpcReduction="10000"/>
          </a:bodyPr>
          <a:lstStyle/>
          <a:p>
            <a:r>
              <a:rPr lang="en-US"/>
              <a:t>ABOUT MYLEGION</a:t>
            </a:r>
          </a:p>
        </p:txBody>
      </p:sp>
    </p:spTree>
    <p:extLst>
      <p:ext uri="{BB962C8B-B14F-4D97-AF65-F5344CB8AC3E}">
        <p14:creationId xmlns:p14="http://schemas.microsoft.com/office/powerpoint/2010/main" val="291972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fontScale="85000" lnSpcReduction="10000"/>
          </a:bodyPr>
          <a:lstStyle/>
          <a:p>
            <a:r>
              <a:rPr lang="en-US"/>
              <a:t>USERNAME &amp; PASSWORD</a:t>
            </a:r>
          </a:p>
        </p:txBody>
      </p:sp>
      <p:sp>
        <p:nvSpPr>
          <p:cNvPr id="4" name="TextBox 3">
            <a:extLst>
              <a:ext uri="{FF2B5EF4-FFF2-40B4-BE49-F238E27FC236}">
                <a16:creationId xmlns:a16="http://schemas.microsoft.com/office/drawing/2014/main" id="{2EAC0C06-B4DD-E048-49A1-92AA72297143}"/>
              </a:ext>
            </a:extLst>
          </p:cNvPr>
          <p:cNvSpPr txBox="1"/>
          <p:nvPr/>
        </p:nvSpPr>
        <p:spPr>
          <a:xfrm>
            <a:off x="297240" y="1579540"/>
            <a:ext cx="5931034" cy="5509200"/>
          </a:xfrm>
          <a:prstGeom prst="rect">
            <a:avLst/>
          </a:prstGeom>
          <a:noFill/>
        </p:spPr>
        <p:txBody>
          <a:bodyPr wrap="square" rtlCol="0">
            <a:spAutoFit/>
          </a:bodyPr>
          <a:lstStyle/>
          <a:p>
            <a:pPr algn="l"/>
            <a:r>
              <a:rPr lang="en-US" sz="3200">
                <a:solidFill>
                  <a:schemeClr val="tx1"/>
                </a:solidFill>
              </a:rPr>
              <a:t>Password</a:t>
            </a:r>
          </a:p>
          <a:p>
            <a:pPr marL="457200" indent="-457200" algn="l">
              <a:buFont typeface="Arial" panose="020B0604020202020204" pitchFamily="34" charset="0"/>
              <a:buChar char="•"/>
            </a:pPr>
            <a:r>
              <a:rPr lang="en-US" sz="3200">
                <a:solidFill>
                  <a:schemeClr val="tx1"/>
                </a:solidFill>
              </a:rPr>
              <a:t>Current PW required</a:t>
            </a:r>
          </a:p>
          <a:p>
            <a:pPr marL="457200" indent="-457200" algn="l">
              <a:buFont typeface="Arial" panose="020B0604020202020204" pitchFamily="34" charset="0"/>
              <a:buChar char="•"/>
            </a:pPr>
            <a:r>
              <a:rPr lang="en-US" sz="3200">
                <a:solidFill>
                  <a:schemeClr val="tx1"/>
                </a:solidFill>
              </a:rPr>
              <a:t>Must include:</a:t>
            </a:r>
          </a:p>
          <a:p>
            <a:pPr marL="850900" lvl="4" indent="-446088" algn="l">
              <a:buFont typeface="Wingdings" panose="05000000000000000000" pitchFamily="2" charset="2"/>
              <a:buChar char="ü"/>
            </a:pPr>
            <a:r>
              <a:rPr lang="en-US" sz="3200">
                <a:solidFill>
                  <a:schemeClr val="tx1"/>
                </a:solidFill>
              </a:rPr>
              <a:t>1 Lowercase Alpha</a:t>
            </a:r>
          </a:p>
          <a:p>
            <a:pPr marL="850900" lvl="4" indent="-446088" algn="l">
              <a:buFont typeface="Wingdings" panose="05000000000000000000" pitchFamily="2" charset="2"/>
              <a:buChar char="ü"/>
            </a:pPr>
            <a:r>
              <a:rPr lang="en-US" sz="3200">
                <a:solidFill>
                  <a:schemeClr val="tx1"/>
                </a:solidFill>
              </a:rPr>
              <a:t>1 Uppercase Alpha</a:t>
            </a:r>
          </a:p>
          <a:p>
            <a:pPr marL="850900" lvl="4" indent="-446088" algn="l">
              <a:buFont typeface="Wingdings" panose="05000000000000000000" pitchFamily="2" charset="2"/>
              <a:buChar char="ü"/>
            </a:pPr>
            <a:r>
              <a:rPr lang="en-US" sz="3200">
                <a:solidFill>
                  <a:schemeClr val="tx1"/>
                </a:solidFill>
              </a:rPr>
              <a:t>1 Number</a:t>
            </a:r>
          </a:p>
          <a:p>
            <a:pPr marL="850900" lvl="4" indent="-446088" algn="l">
              <a:buFont typeface="Wingdings" panose="05000000000000000000" pitchFamily="2" charset="2"/>
              <a:buChar char="ü"/>
            </a:pPr>
            <a:r>
              <a:rPr lang="en-US" sz="3200">
                <a:solidFill>
                  <a:schemeClr val="tx1"/>
                </a:solidFill>
              </a:rPr>
              <a:t>1 Symbol</a:t>
            </a:r>
          </a:p>
          <a:p>
            <a:pPr marL="850900" lvl="4" indent="-446088" algn="l">
              <a:buFont typeface="Wingdings" panose="05000000000000000000" pitchFamily="2" charset="2"/>
              <a:buChar char="ü"/>
            </a:pPr>
            <a:r>
              <a:rPr lang="en-US" sz="3200">
                <a:solidFill>
                  <a:schemeClr val="tx1"/>
                </a:solidFill>
              </a:rPr>
              <a:t>8 Character Minimum</a:t>
            </a:r>
          </a:p>
          <a:p>
            <a:pPr marL="457200" lvl="2"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grpSp>
        <p:nvGrpSpPr>
          <p:cNvPr id="15" name="Group 14">
            <a:extLst>
              <a:ext uri="{FF2B5EF4-FFF2-40B4-BE49-F238E27FC236}">
                <a16:creationId xmlns:a16="http://schemas.microsoft.com/office/drawing/2014/main" id="{1EAD40C4-99D9-4EE9-F0B8-6A6F80FBA22A}"/>
              </a:ext>
            </a:extLst>
          </p:cNvPr>
          <p:cNvGrpSpPr/>
          <p:nvPr/>
        </p:nvGrpSpPr>
        <p:grpSpPr>
          <a:xfrm>
            <a:off x="6001155" y="369939"/>
            <a:ext cx="11111989" cy="8093578"/>
            <a:chOff x="6001155" y="369939"/>
            <a:chExt cx="11111989" cy="8093578"/>
          </a:xfrm>
        </p:grpSpPr>
        <p:pic>
          <p:nvPicPr>
            <p:cNvPr id="10" name="Picture 9">
              <a:extLst>
                <a:ext uri="{FF2B5EF4-FFF2-40B4-BE49-F238E27FC236}">
                  <a16:creationId xmlns:a16="http://schemas.microsoft.com/office/drawing/2014/main" id="{5484E7F1-0B5B-DD25-AD9A-3791E7C39BB9}"/>
                </a:ext>
              </a:extLst>
            </p:cNvPr>
            <p:cNvPicPr>
              <a:picLocks noChangeAspect="1"/>
            </p:cNvPicPr>
            <p:nvPr/>
          </p:nvPicPr>
          <p:blipFill>
            <a:blip r:embed="rId3"/>
            <a:stretch>
              <a:fillRect/>
            </a:stretch>
          </p:blipFill>
          <p:spPr>
            <a:xfrm>
              <a:off x="6001155" y="369939"/>
              <a:ext cx="11111989" cy="503235"/>
            </a:xfrm>
            <a:prstGeom prst="rect">
              <a:avLst/>
            </a:prstGeom>
            <a:ln w="76200">
              <a:solidFill>
                <a:srgbClr val="FFC000"/>
              </a:solidFill>
            </a:ln>
          </p:spPr>
        </p:pic>
        <p:pic>
          <p:nvPicPr>
            <p:cNvPr id="14" name="Picture 13">
              <a:extLst>
                <a:ext uri="{FF2B5EF4-FFF2-40B4-BE49-F238E27FC236}">
                  <a16:creationId xmlns:a16="http://schemas.microsoft.com/office/drawing/2014/main" id="{D4358BD9-BB87-7E37-D31A-70EFD2D615F1}"/>
                </a:ext>
              </a:extLst>
            </p:cNvPr>
            <p:cNvPicPr>
              <a:picLocks noChangeAspect="1"/>
            </p:cNvPicPr>
            <p:nvPr/>
          </p:nvPicPr>
          <p:blipFill>
            <a:blip r:embed="rId4"/>
            <a:stretch>
              <a:fillRect/>
            </a:stretch>
          </p:blipFill>
          <p:spPr>
            <a:xfrm>
              <a:off x="6020456" y="1030273"/>
              <a:ext cx="11092688" cy="7433244"/>
            </a:xfrm>
            <a:prstGeom prst="rect">
              <a:avLst/>
            </a:prstGeom>
            <a:ln w="76200">
              <a:solidFill>
                <a:srgbClr val="FFC000"/>
              </a:solidFill>
            </a:ln>
          </p:spPr>
        </p:pic>
      </p:grpSp>
      <p:sp>
        <p:nvSpPr>
          <p:cNvPr id="5" name="Rectangle 4">
            <a:extLst>
              <a:ext uri="{FF2B5EF4-FFF2-40B4-BE49-F238E27FC236}">
                <a16:creationId xmlns:a16="http://schemas.microsoft.com/office/drawing/2014/main" id="{205DE0FB-8D90-E95C-5AFB-633EEE623D53}"/>
              </a:ext>
            </a:extLst>
          </p:cNvPr>
          <p:cNvSpPr/>
          <p:nvPr/>
        </p:nvSpPr>
        <p:spPr>
          <a:xfrm>
            <a:off x="6293271" y="3843587"/>
            <a:ext cx="2376860" cy="68588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06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fontScale="85000" lnSpcReduction="10000"/>
          </a:bodyPr>
          <a:lstStyle/>
          <a:p>
            <a:r>
              <a:rPr lang="en-US"/>
              <a:t>USERNAME &amp; PASSWORD</a:t>
            </a:r>
          </a:p>
        </p:txBody>
      </p:sp>
      <p:grpSp>
        <p:nvGrpSpPr>
          <p:cNvPr id="8" name="Group 7">
            <a:extLst>
              <a:ext uri="{FF2B5EF4-FFF2-40B4-BE49-F238E27FC236}">
                <a16:creationId xmlns:a16="http://schemas.microsoft.com/office/drawing/2014/main" id="{AAD3F6E5-3141-62CC-2EA4-61BDA0BF6010}"/>
              </a:ext>
            </a:extLst>
          </p:cNvPr>
          <p:cNvGrpSpPr/>
          <p:nvPr/>
        </p:nvGrpSpPr>
        <p:grpSpPr>
          <a:xfrm>
            <a:off x="5956661" y="361206"/>
            <a:ext cx="11113866" cy="5997064"/>
            <a:chOff x="5956661" y="361206"/>
            <a:chExt cx="11113866" cy="5997064"/>
          </a:xfrm>
        </p:grpSpPr>
        <p:pic>
          <p:nvPicPr>
            <p:cNvPr id="4" name="Picture 3">
              <a:extLst>
                <a:ext uri="{FF2B5EF4-FFF2-40B4-BE49-F238E27FC236}">
                  <a16:creationId xmlns:a16="http://schemas.microsoft.com/office/drawing/2014/main" id="{2EFA88A8-9178-BE27-8E7A-46EB97D7B166}"/>
                </a:ext>
              </a:extLst>
            </p:cNvPr>
            <p:cNvPicPr>
              <a:picLocks noChangeAspect="1"/>
            </p:cNvPicPr>
            <p:nvPr/>
          </p:nvPicPr>
          <p:blipFill>
            <a:blip r:embed="rId3"/>
            <a:stretch>
              <a:fillRect/>
            </a:stretch>
          </p:blipFill>
          <p:spPr>
            <a:xfrm>
              <a:off x="5956661" y="361206"/>
              <a:ext cx="11111989" cy="503235"/>
            </a:xfrm>
            <a:prstGeom prst="rect">
              <a:avLst/>
            </a:prstGeom>
            <a:ln w="76200">
              <a:solidFill>
                <a:srgbClr val="FFC000"/>
              </a:solidFill>
            </a:ln>
          </p:spPr>
        </p:pic>
        <p:pic>
          <p:nvPicPr>
            <p:cNvPr id="7" name="Picture 6">
              <a:extLst>
                <a:ext uri="{FF2B5EF4-FFF2-40B4-BE49-F238E27FC236}">
                  <a16:creationId xmlns:a16="http://schemas.microsoft.com/office/drawing/2014/main" id="{51460187-4311-7504-BC87-302A90BC2AF1}"/>
                </a:ext>
              </a:extLst>
            </p:cNvPr>
            <p:cNvPicPr>
              <a:picLocks noChangeAspect="1"/>
            </p:cNvPicPr>
            <p:nvPr/>
          </p:nvPicPr>
          <p:blipFill>
            <a:blip r:embed="rId4"/>
            <a:stretch>
              <a:fillRect/>
            </a:stretch>
          </p:blipFill>
          <p:spPr>
            <a:xfrm>
              <a:off x="5956661" y="991860"/>
              <a:ext cx="11113866" cy="5366410"/>
            </a:xfrm>
            <a:prstGeom prst="rect">
              <a:avLst/>
            </a:prstGeom>
            <a:ln w="76200">
              <a:solidFill>
                <a:srgbClr val="FFC000"/>
              </a:solidFill>
            </a:ln>
          </p:spPr>
        </p:pic>
      </p:grpSp>
      <p:sp>
        <p:nvSpPr>
          <p:cNvPr id="9" name="TextBox 8">
            <a:extLst>
              <a:ext uri="{FF2B5EF4-FFF2-40B4-BE49-F238E27FC236}">
                <a16:creationId xmlns:a16="http://schemas.microsoft.com/office/drawing/2014/main" id="{7FC46904-CDA8-F060-2DBF-5B2B4DDA0067}"/>
              </a:ext>
            </a:extLst>
          </p:cNvPr>
          <p:cNvSpPr txBox="1"/>
          <p:nvPr/>
        </p:nvSpPr>
        <p:spPr>
          <a:xfrm>
            <a:off x="297240" y="1579540"/>
            <a:ext cx="5931034" cy="2062103"/>
          </a:xfrm>
          <a:prstGeom prst="rect">
            <a:avLst/>
          </a:prstGeom>
          <a:noFill/>
        </p:spPr>
        <p:txBody>
          <a:bodyPr wrap="square" rtlCol="0">
            <a:spAutoFit/>
          </a:bodyPr>
          <a:lstStyle/>
          <a:p>
            <a:pPr algn="l"/>
            <a:r>
              <a:rPr lang="en-US" sz="3200">
                <a:solidFill>
                  <a:schemeClr val="tx1"/>
                </a:solidFill>
              </a:rPr>
              <a:t>External Logins</a:t>
            </a:r>
          </a:p>
          <a:p>
            <a:pPr marL="457200"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sp>
        <p:nvSpPr>
          <p:cNvPr id="10" name="Rectangle 9">
            <a:extLst>
              <a:ext uri="{FF2B5EF4-FFF2-40B4-BE49-F238E27FC236}">
                <a16:creationId xmlns:a16="http://schemas.microsoft.com/office/drawing/2014/main" id="{94CBEB62-CF93-10E1-954B-4CB462AA9DC1}"/>
              </a:ext>
            </a:extLst>
          </p:cNvPr>
          <p:cNvSpPr/>
          <p:nvPr/>
        </p:nvSpPr>
        <p:spPr>
          <a:xfrm>
            <a:off x="6186946" y="4481537"/>
            <a:ext cx="2376860" cy="68588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0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fontScale="85000" lnSpcReduction="10000"/>
          </a:bodyPr>
          <a:lstStyle/>
          <a:p>
            <a:r>
              <a:rPr lang="en-US"/>
              <a:t>USERNAME &amp; PASSWORD</a:t>
            </a:r>
          </a:p>
        </p:txBody>
      </p:sp>
      <p:grpSp>
        <p:nvGrpSpPr>
          <p:cNvPr id="8" name="Group 7">
            <a:extLst>
              <a:ext uri="{FF2B5EF4-FFF2-40B4-BE49-F238E27FC236}">
                <a16:creationId xmlns:a16="http://schemas.microsoft.com/office/drawing/2014/main" id="{31D62CE9-299E-E923-7B2A-85F6E5608471}"/>
              </a:ext>
            </a:extLst>
          </p:cNvPr>
          <p:cNvGrpSpPr/>
          <p:nvPr/>
        </p:nvGrpSpPr>
        <p:grpSpPr>
          <a:xfrm>
            <a:off x="6020455" y="361206"/>
            <a:ext cx="11111990" cy="5954535"/>
            <a:chOff x="6020455" y="361206"/>
            <a:chExt cx="11111990" cy="5954535"/>
          </a:xfrm>
        </p:grpSpPr>
        <p:pic>
          <p:nvPicPr>
            <p:cNvPr id="4" name="Picture 3">
              <a:extLst>
                <a:ext uri="{FF2B5EF4-FFF2-40B4-BE49-F238E27FC236}">
                  <a16:creationId xmlns:a16="http://schemas.microsoft.com/office/drawing/2014/main" id="{5546DCE9-FA53-5149-9F53-89B57BF2392B}"/>
                </a:ext>
              </a:extLst>
            </p:cNvPr>
            <p:cNvPicPr>
              <a:picLocks noChangeAspect="1"/>
            </p:cNvPicPr>
            <p:nvPr/>
          </p:nvPicPr>
          <p:blipFill>
            <a:blip r:embed="rId3"/>
            <a:stretch>
              <a:fillRect/>
            </a:stretch>
          </p:blipFill>
          <p:spPr>
            <a:xfrm>
              <a:off x="6020456" y="361206"/>
              <a:ext cx="11111989" cy="503235"/>
            </a:xfrm>
            <a:prstGeom prst="rect">
              <a:avLst/>
            </a:prstGeom>
            <a:ln w="76200">
              <a:solidFill>
                <a:srgbClr val="FFC000"/>
              </a:solidFill>
            </a:ln>
          </p:spPr>
        </p:pic>
        <p:pic>
          <p:nvPicPr>
            <p:cNvPr id="7" name="Picture 6">
              <a:extLst>
                <a:ext uri="{FF2B5EF4-FFF2-40B4-BE49-F238E27FC236}">
                  <a16:creationId xmlns:a16="http://schemas.microsoft.com/office/drawing/2014/main" id="{6E08BB03-5BAC-9947-8632-6238BA25716C}"/>
                </a:ext>
              </a:extLst>
            </p:cNvPr>
            <p:cNvPicPr>
              <a:picLocks noChangeAspect="1"/>
            </p:cNvPicPr>
            <p:nvPr/>
          </p:nvPicPr>
          <p:blipFill>
            <a:blip r:embed="rId4"/>
            <a:stretch>
              <a:fillRect/>
            </a:stretch>
          </p:blipFill>
          <p:spPr>
            <a:xfrm>
              <a:off x="6020455" y="1038724"/>
              <a:ext cx="11107861" cy="5277017"/>
            </a:xfrm>
            <a:prstGeom prst="rect">
              <a:avLst/>
            </a:prstGeom>
            <a:ln w="76200">
              <a:solidFill>
                <a:srgbClr val="FFC000"/>
              </a:solidFill>
            </a:ln>
          </p:spPr>
        </p:pic>
      </p:grpSp>
      <p:sp>
        <p:nvSpPr>
          <p:cNvPr id="9" name="TextBox 8">
            <a:extLst>
              <a:ext uri="{FF2B5EF4-FFF2-40B4-BE49-F238E27FC236}">
                <a16:creationId xmlns:a16="http://schemas.microsoft.com/office/drawing/2014/main" id="{4AEC2224-4D51-5F1C-0AD8-3C38A567B68C}"/>
              </a:ext>
            </a:extLst>
          </p:cNvPr>
          <p:cNvSpPr txBox="1"/>
          <p:nvPr/>
        </p:nvSpPr>
        <p:spPr>
          <a:xfrm>
            <a:off x="297240" y="1579540"/>
            <a:ext cx="5931034" cy="2062103"/>
          </a:xfrm>
          <a:prstGeom prst="rect">
            <a:avLst/>
          </a:prstGeom>
          <a:noFill/>
        </p:spPr>
        <p:txBody>
          <a:bodyPr wrap="square" rtlCol="0">
            <a:spAutoFit/>
          </a:bodyPr>
          <a:lstStyle/>
          <a:p>
            <a:pPr algn="l"/>
            <a:r>
              <a:rPr lang="en-US" sz="3200">
                <a:solidFill>
                  <a:schemeClr val="tx1"/>
                </a:solidFill>
              </a:rPr>
              <a:t>Two-Factor Authentication</a:t>
            </a:r>
          </a:p>
          <a:p>
            <a:pPr marL="457200"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sp>
        <p:nvSpPr>
          <p:cNvPr id="10" name="Rectangle 9">
            <a:extLst>
              <a:ext uri="{FF2B5EF4-FFF2-40B4-BE49-F238E27FC236}">
                <a16:creationId xmlns:a16="http://schemas.microsoft.com/office/drawing/2014/main" id="{640D2338-E4B8-668C-F563-E33F211EE173}"/>
              </a:ext>
            </a:extLst>
          </p:cNvPr>
          <p:cNvSpPr/>
          <p:nvPr/>
        </p:nvSpPr>
        <p:spPr>
          <a:xfrm>
            <a:off x="6186946" y="5162017"/>
            <a:ext cx="2376860" cy="68588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30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MEMBERSHIP</a:t>
            </a:r>
          </a:p>
        </p:txBody>
      </p:sp>
      <p:pic>
        <p:nvPicPr>
          <p:cNvPr id="2" name="Picture 1" descr="A screenshot of a computer&#10;&#10;Description automatically generated">
            <a:extLst>
              <a:ext uri="{FF2B5EF4-FFF2-40B4-BE49-F238E27FC236}">
                <a16:creationId xmlns:a16="http://schemas.microsoft.com/office/drawing/2014/main" id="{2D2C183C-AC7E-6716-33C9-0A852DCF8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31" y="394251"/>
            <a:ext cx="10157114" cy="9025455"/>
          </a:xfrm>
          <a:prstGeom prst="rect">
            <a:avLst/>
          </a:prstGeom>
          <a:ln w="19050">
            <a:noFill/>
          </a:ln>
        </p:spPr>
      </p:pic>
      <p:sp>
        <p:nvSpPr>
          <p:cNvPr id="3" name="Rectangle 2">
            <a:extLst>
              <a:ext uri="{FF2B5EF4-FFF2-40B4-BE49-F238E27FC236}">
                <a16:creationId xmlns:a16="http://schemas.microsoft.com/office/drawing/2014/main" id="{3B9818C1-F629-9325-8960-828ACD96ABE3}"/>
              </a:ext>
            </a:extLst>
          </p:cNvPr>
          <p:cNvSpPr/>
          <p:nvPr/>
        </p:nvSpPr>
        <p:spPr>
          <a:xfrm>
            <a:off x="6974958" y="4682215"/>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3DB8668-787F-0BD4-1490-AA47B7D63480}"/>
              </a:ext>
            </a:extLst>
          </p:cNvPr>
          <p:cNvSpPr txBox="1"/>
          <p:nvPr/>
        </p:nvSpPr>
        <p:spPr>
          <a:xfrm>
            <a:off x="297240" y="1579540"/>
            <a:ext cx="5931034" cy="3046988"/>
          </a:xfrm>
          <a:prstGeom prst="rect">
            <a:avLst/>
          </a:prstGeom>
          <a:noFill/>
        </p:spPr>
        <p:txBody>
          <a:bodyPr wrap="square" rtlCol="0">
            <a:spAutoFit/>
          </a:bodyPr>
          <a:lstStyle/>
          <a:p>
            <a:pPr algn="l"/>
            <a:r>
              <a:rPr lang="en-US" sz="3200">
                <a:solidFill>
                  <a:schemeClr val="tx1"/>
                </a:solidFill>
              </a:rPr>
              <a:t>Membership Cards</a:t>
            </a:r>
          </a:p>
          <a:p>
            <a:pPr marL="457200" indent="-457200" algn="l">
              <a:buFont typeface="Arial" panose="020B0604020202020204" pitchFamily="34" charset="0"/>
              <a:buChar char="•"/>
            </a:pPr>
            <a:r>
              <a:rPr lang="en-US" sz="3200">
                <a:solidFill>
                  <a:schemeClr val="tx1"/>
                </a:solidFill>
              </a:rPr>
              <a:t>LGN and SAL</a:t>
            </a:r>
          </a:p>
          <a:p>
            <a:pPr marL="457200" indent="-457200" algn="l">
              <a:buFont typeface="Arial" panose="020B0604020202020204" pitchFamily="34" charset="0"/>
              <a:buChar char="•"/>
            </a:pPr>
            <a:r>
              <a:rPr lang="en-US" sz="3200">
                <a:solidFill>
                  <a:schemeClr val="tx1"/>
                </a:solidFill>
              </a:rPr>
              <a:t>Current only</a:t>
            </a:r>
          </a:p>
          <a:p>
            <a:pPr marL="457200"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grpSp>
        <p:nvGrpSpPr>
          <p:cNvPr id="5" name="Group 4">
            <a:extLst>
              <a:ext uri="{FF2B5EF4-FFF2-40B4-BE49-F238E27FC236}">
                <a16:creationId xmlns:a16="http://schemas.microsoft.com/office/drawing/2014/main" id="{7974A84D-4C07-47EE-0A2D-81862C1A4B4A}"/>
              </a:ext>
            </a:extLst>
          </p:cNvPr>
          <p:cNvGrpSpPr/>
          <p:nvPr/>
        </p:nvGrpSpPr>
        <p:grpSpPr>
          <a:xfrm>
            <a:off x="14575306" y="2807994"/>
            <a:ext cx="2158924" cy="6755202"/>
            <a:chOff x="14314044" y="2775339"/>
            <a:chExt cx="2158924" cy="6755202"/>
          </a:xfrm>
        </p:grpSpPr>
        <p:pic>
          <p:nvPicPr>
            <p:cNvPr id="8" name="Picture 7">
              <a:extLst>
                <a:ext uri="{FF2B5EF4-FFF2-40B4-BE49-F238E27FC236}">
                  <a16:creationId xmlns:a16="http://schemas.microsoft.com/office/drawing/2014/main" id="{C6258A26-2265-326D-9642-918637C184E8}"/>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9" name="Picture 8">
              <a:extLst>
                <a:ext uri="{FF2B5EF4-FFF2-40B4-BE49-F238E27FC236}">
                  <a16:creationId xmlns:a16="http://schemas.microsoft.com/office/drawing/2014/main" id="{B16D73CB-66A1-2D89-5DC6-FE8982FFE5B2}"/>
                </a:ext>
              </a:extLst>
            </p:cNvPr>
            <p:cNvPicPr>
              <a:picLocks noChangeAspect="1"/>
            </p:cNvPicPr>
            <p:nvPr/>
          </p:nvPicPr>
          <p:blipFill>
            <a:blip r:embed="rId5"/>
            <a:stretch>
              <a:fillRect/>
            </a:stretch>
          </p:blipFill>
          <p:spPr>
            <a:xfrm>
              <a:off x="14314044" y="5275026"/>
              <a:ext cx="2055464" cy="2798403"/>
            </a:xfrm>
            <a:prstGeom prst="rect">
              <a:avLst/>
            </a:prstGeom>
          </p:spPr>
        </p:pic>
        <p:sp>
          <p:nvSpPr>
            <p:cNvPr id="10" name="TextBox 9">
              <a:extLst>
                <a:ext uri="{FF2B5EF4-FFF2-40B4-BE49-F238E27FC236}">
                  <a16:creationId xmlns:a16="http://schemas.microsoft.com/office/drawing/2014/main" id="{D9CD5B6E-067E-DB8A-EB14-E20C69DCDBD8}"/>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1" name="TextBox 10">
              <a:extLst>
                <a:ext uri="{FF2B5EF4-FFF2-40B4-BE49-F238E27FC236}">
                  <a16:creationId xmlns:a16="http://schemas.microsoft.com/office/drawing/2014/main" id="{BAAA0DCD-D621-71F5-7AF2-43D838900203}"/>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2" name="Rectangle 11">
              <a:extLst>
                <a:ext uri="{FF2B5EF4-FFF2-40B4-BE49-F238E27FC236}">
                  <a16:creationId xmlns:a16="http://schemas.microsoft.com/office/drawing/2014/main" id="{C4519388-9A6A-A607-FEEF-096F9E4830E5}"/>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99B860-5179-83DB-2693-C2DEA9343175}"/>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6DCC55A-0FA2-9C93-A953-1C8BA815BC8F}"/>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A8CB2E00-307E-EB4D-9C1B-7457FDEEF3FB}"/>
              </a:ext>
            </a:extLst>
          </p:cNvPr>
          <p:cNvPicPr>
            <a:picLocks noChangeAspect="1"/>
          </p:cNvPicPr>
          <p:nvPr/>
        </p:nvPicPr>
        <p:blipFill>
          <a:blip r:embed="rId6"/>
          <a:stretch>
            <a:fillRect/>
          </a:stretch>
        </p:blipFill>
        <p:spPr>
          <a:xfrm>
            <a:off x="9106269" y="4626528"/>
            <a:ext cx="5256680" cy="2113511"/>
          </a:xfrm>
          <a:prstGeom prst="rect">
            <a:avLst/>
          </a:prstGeom>
        </p:spPr>
      </p:pic>
      <p:grpSp>
        <p:nvGrpSpPr>
          <p:cNvPr id="17" name="Group 16">
            <a:extLst>
              <a:ext uri="{FF2B5EF4-FFF2-40B4-BE49-F238E27FC236}">
                <a16:creationId xmlns:a16="http://schemas.microsoft.com/office/drawing/2014/main" id="{9A1096AC-E12D-F0EE-9A16-27A5C2AD0845}"/>
              </a:ext>
            </a:extLst>
          </p:cNvPr>
          <p:cNvGrpSpPr/>
          <p:nvPr/>
        </p:nvGrpSpPr>
        <p:grpSpPr>
          <a:xfrm>
            <a:off x="6566786" y="2367069"/>
            <a:ext cx="10335646" cy="6528187"/>
            <a:chOff x="6683986" y="2486464"/>
            <a:chExt cx="10335646" cy="6528187"/>
          </a:xfrm>
        </p:grpSpPr>
        <p:pic>
          <p:nvPicPr>
            <p:cNvPr id="7" name="Picture 6">
              <a:extLst>
                <a:ext uri="{FF2B5EF4-FFF2-40B4-BE49-F238E27FC236}">
                  <a16:creationId xmlns:a16="http://schemas.microsoft.com/office/drawing/2014/main" id="{D96B6DF9-6DC9-DF02-A827-AB4024B88BAE}"/>
                </a:ext>
              </a:extLst>
            </p:cNvPr>
            <p:cNvPicPr>
              <a:picLocks noChangeAspect="1"/>
            </p:cNvPicPr>
            <p:nvPr/>
          </p:nvPicPr>
          <p:blipFill>
            <a:blip r:embed="rId7"/>
            <a:stretch>
              <a:fillRect/>
            </a:stretch>
          </p:blipFill>
          <p:spPr>
            <a:xfrm>
              <a:off x="6683986" y="2486464"/>
              <a:ext cx="10335646" cy="6528187"/>
            </a:xfrm>
            <a:prstGeom prst="rect">
              <a:avLst/>
            </a:prstGeom>
            <a:ln w="76200">
              <a:solidFill>
                <a:srgbClr val="FFC000"/>
              </a:solidFill>
            </a:ln>
          </p:spPr>
        </p:pic>
        <p:pic>
          <p:nvPicPr>
            <p:cNvPr id="16" name="Picture 15">
              <a:extLst>
                <a:ext uri="{FF2B5EF4-FFF2-40B4-BE49-F238E27FC236}">
                  <a16:creationId xmlns:a16="http://schemas.microsoft.com/office/drawing/2014/main" id="{96D583B8-5E8D-056B-471E-C6DFC8F7BF02}"/>
                </a:ext>
              </a:extLst>
            </p:cNvPr>
            <p:cNvPicPr>
              <a:picLocks noChangeAspect="1"/>
            </p:cNvPicPr>
            <p:nvPr/>
          </p:nvPicPr>
          <p:blipFill>
            <a:blip r:embed="rId8"/>
            <a:stretch>
              <a:fillRect/>
            </a:stretch>
          </p:blipFill>
          <p:spPr>
            <a:xfrm>
              <a:off x="6811528" y="2877179"/>
              <a:ext cx="6668078" cy="3162574"/>
            </a:xfrm>
            <a:prstGeom prst="rect">
              <a:avLst/>
            </a:prstGeom>
          </p:spPr>
        </p:pic>
      </p:grpSp>
    </p:spTree>
    <p:extLst>
      <p:ext uri="{BB962C8B-B14F-4D97-AF65-F5344CB8AC3E}">
        <p14:creationId xmlns:p14="http://schemas.microsoft.com/office/powerpoint/2010/main" val="145611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MEMBERSHIP CARDS</a:t>
            </a:r>
          </a:p>
        </p:txBody>
      </p:sp>
      <p:grpSp>
        <p:nvGrpSpPr>
          <p:cNvPr id="11" name="Group 10">
            <a:extLst>
              <a:ext uri="{FF2B5EF4-FFF2-40B4-BE49-F238E27FC236}">
                <a16:creationId xmlns:a16="http://schemas.microsoft.com/office/drawing/2014/main" id="{796DF08A-1C55-B2DA-6695-3952F7F2BD21}"/>
              </a:ext>
            </a:extLst>
          </p:cNvPr>
          <p:cNvGrpSpPr/>
          <p:nvPr/>
        </p:nvGrpSpPr>
        <p:grpSpPr>
          <a:xfrm>
            <a:off x="1087891" y="1557648"/>
            <a:ext cx="12954188" cy="8195952"/>
            <a:chOff x="1087891" y="1557648"/>
            <a:chExt cx="12954188" cy="8195952"/>
          </a:xfrm>
        </p:grpSpPr>
        <p:pic>
          <p:nvPicPr>
            <p:cNvPr id="8" name="Picture 7">
              <a:extLst>
                <a:ext uri="{FF2B5EF4-FFF2-40B4-BE49-F238E27FC236}">
                  <a16:creationId xmlns:a16="http://schemas.microsoft.com/office/drawing/2014/main" id="{A54AB8F9-D367-AD9F-13BD-80F7CE36B314}"/>
                </a:ext>
              </a:extLst>
            </p:cNvPr>
            <p:cNvPicPr>
              <a:picLocks noChangeAspect="1"/>
            </p:cNvPicPr>
            <p:nvPr/>
          </p:nvPicPr>
          <p:blipFill>
            <a:blip r:embed="rId3"/>
            <a:stretch>
              <a:fillRect/>
            </a:stretch>
          </p:blipFill>
          <p:spPr>
            <a:xfrm>
              <a:off x="1087891" y="1557648"/>
              <a:ext cx="12954188" cy="8195952"/>
            </a:xfrm>
            <a:prstGeom prst="rect">
              <a:avLst/>
            </a:prstGeom>
          </p:spPr>
        </p:pic>
        <p:sp>
          <p:nvSpPr>
            <p:cNvPr id="2" name="TextBox 1">
              <a:extLst>
                <a:ext uri="{FF2B5EF4-FFF2-40B4-BE49-F238E27FC236}">
                  <a16:creationId xmlns:a16="http://schemas.microsoft.com/office/drawing/2014/main" id="{868C1009-1368-C6AF-5B29-9A81F9BFF099}"/>
                </a:ext>
              </a:extLst>
            </p:cNvPr>
            <p:cNvSpPr txBox="1"/>
            <p:nvPr/>
          </p:nvSpPr>
          <p:spPr>
            <a:xfrm>
              <a:off x="3919565" y="2931904"/>
              <a:ext cx="1438220" cy="338554"/>
            </a:xfrm>
            <a:prstGeom prst="rect">
              <a:avLst/>
            </a:prstGeom>
            <a:solidFill>
              <a:srgbClr val="DEDDE0"/>
            </a:solidFill>
          </p:spPr>
          <p:txBody>
            <a:bodyPr wrap="square" rtlCol="0">
              <a:spAutoFit/>
            </a:bodyPr>
            <a:lstStyle/>
            <a:p>
              <a:r>
                <a:rPr lang="en-US" b="1">
                  <a:solidFill>
                    <a:schemeClr val="tx1"/>
                  </a:solidFill>
                </a:rPr>
                <a:t>123456789</a:t>
              </a:r>
            </a:p>
          </p:txBody>
        </p:sp>
        <p:sp>
          <p:nvSpPr>
            <p:cNvPr id="10" name="TextBox 9">
              <a:extLst>
                <a:ext uri="{FF2B5EF4-FFF2-40B4-BE49-F238E27FC236}">
                  <a16:creationId xmlns:a16="http://schemas.microsoft.com/office/drawing/2014/main" id="{3FB7E719-4D70-6134-EEB3-FB47C391FFA6}"/>
                </a:ext>
              </a:extLst>
            </p:cNvPr>
            <p:cNvSpPr txBox="1"/>
            <p:nvPr/>
          </p:nvSpPr>
          <p:spPr>
            <a:xfrm>
              <a:off x="2078657" y="3503142"/>
              <a:ext cx="2439053" cy="338554"/>
            </a:xfrm>
            <a:prstGeom prst="rect">
              <a:avLst/>
            </a:prstGeom>
            <a:solidFill>
              <a:srgbClr val="DEDDE0"/>
            </a:solidFill>
          </p:spPr>
          <p:txBody>
            <a:bodyPr wrap="square" rtlCol="0">
              <a:spAutoFit/>
            </a:bodyPr>
            <a:lstStyle/>
            <a:p>
              <a:r>
                <a:rPr lang="en-US" b="1">
                  <a:solidFill>
                    <a:schemeClr val="tx1"/>
                  </a:solidFill>
                </a:rPr>
                <a:t>SAMUEL SAMPLE</a:t>
              </a:r>
            </a:p>
          </p:txBody>
        </p:sp>
      </p:grpSp>
    </p:spTree>
    <p:extLst>
      <p:ext uri="{BB962C8B-B14F-4D97-AF65-F5344CB8AC3E}">
        <p14:creationId xmlns:p14="http://schemas.microsoft.com/office/powerpoint/2010/main" val="177313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MEMBERSHIP</a:t>
            </a:r>
          </a:p>
        </p:txBody>
      </p:sp>
      <p:pic>
        <p:nvPicPr>
          <p:cNvPr id="2" name="Picture 1" descr="A screenshot of a computer&#10;&#10;Description automatically generated">
            <a:extLst>
              <a:ext uri="{FF2B5EF4-FFF2-40B4-BE49-F238E27FC236}">
                <a16:creationId xmlns:a16="http://schemas.microsoft.com/office/drawing/2014/main" id="{A1D2BE5C-EC6A-4BAF-0C6A-2FE96C202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31" y="394251"/>
            <a:ext cx="10157114" cy="9025455"/>
          </a:xfrm>
          <a:prstGeom prst="rect">
            <a:avLst/>
          </a:prstGeom>
          <a:ln w="19050">
            <a:noFill/>
          </a:ln>
        </p:spPr>
      </p:pic>
      <p:sp>
        <p:nvSpPr>
          <p:cNvPr id="3" name="Rectangle 2">
            <a:extLst>
              <a:ext uri="{FF2B5EF4-FFF2-40B4-BE49-F238E27FC236}">
                <a16:creationId xmlns:a16="http://schemas.microsoft.com/office/drawing/2014/main" id="{80E896D8-A86D-D81A-207A-B0624E20EB45}"/>
              </a:ext>
            </a:extLst>
          </p:cNvPr>
          <p:cNvSpPr/>
          <p:nvPr/>
        </p:nvSpPr>
        <p:spPr>
          <a:xfrm>
            <a:off x="6974958" y="4958656"/>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C73860-3639-A8A5-5780-37449DB64AA5}"/>
              </a:ext>
            </a:extLst>
          </p:cNvPr>
          <p:cNvSpPr txBox="1"/>
          <p:nvPr/>
        </p:nvSpPr>
        <p:spPr>
          <a:xfrm>
            <a:off x="297240" y="1579540"/>
            <a:ext cx="5931034" cy="5016758"/>
          </a:xfrm>
          <a:prstGeom prst="rect">
            <a:avLst/>
          </a:prstGeom>
          <a:noFill/>
        </p:spPr>
        <p:txBody>
          <a:bodyPr wrap="square" rtlCol="0">
            <a:spAutoFit/>
          </a:bodyPr>
          <a:lstStyle/>
          <a:p>
            <a:pPr algn="l"/>
            <a:r>
              <a:rPr lang="en-US" sz="3200">
                <a:solidFill>
                  <a:schemeClr val="tx1"/>
                </a:solidFill>
              </a:rPr>
              <a:t>Membership Details</a:t>
            </a:r>
          </a:p>
          <a:p>
            <a:pPr marL="457200" indent="-457200" algn="l">
              <a:buFont typeface="Arial" panose="020B0604020202020204" pitchFamily="34" charset="0"/>
              <a:buChar char="•"/>
            </a:pPr>
            <a:r>
              <a:rPr lang="en-US" sz="3200">
                <a:solidFill>
                  <a:schemeClr val="tx1"/>
                </a:solidFill>
              </a:rPr>
              <a:t>Renewal type</a:t>
            </a:r>
          </a:p>
          <a:p>
            <a:pPr marL="457200" indent="-457200" algn="l">
              <a:buFont typeface="Arial" panose="020B0604020202020204" pitchFamily="34" charset="0"/>
              <a:buChar char="•"/>
            </a:pPr>
            <a:r>
              <a:rPr lang="en-US" sz="3200">
                <a:solidFill>
                  <a:schemeClr val="tx1"/>
                </a:solidFill>
              </a:rPr>
              <a:t>End date</a:t>
            </a:r>
          </a:p>
          <a:p>
            <a:pPr marL="457200" indent="-457200" algn="l">
              <a:buFont typeface="Arial" panose="020B0604020202020204" pitchFamily="34" charset="0"/>
              <a:buChar char="•"/>
            </a:pPr>
            <a:r>
              <a:rPr lang="en-US" sz="3200">
                <a:solidFill>
                  <a:schemeClr val="tx1"/>
                </a:solidFill>
              </a:rPr>
              <a:t>Status</a:t>
            </a:r>
          </a:p>
          <a:p>
            <a:pPr marL="457200" indent="-457200" algn="l">
              <a:buFont typeface="Arial" panose="020B0604020202020204" pitchFamily="34" charset="0"/>
              <a:buChar char="•"/>
            </a:pPr>
            <a:r>
              <a:rPr lang="en-US" sz="3200">
                <a:solidFill>
                  <a:schemeClr val="tx1"/>
                </a:solidFill>
              </a:rPr>
              <a:t>Auto Renew</a:t>
            </a:r>
          </a:p>
          <a:p>
            <a:pPr algn="l"/>
            <a:r>
              <a:rPr lang="en-US" sz="3200">
                <a:solidFill>
                  <a:schemeClr val="tx1"/>
                </a:solidFill>
              </a:rPr>
              <a:t>Future Memberships</a:t>
            </a:r>
          </a:p>
          <a:p>
            <a:pPr marL="457200" indent="-457200" algn="l">
              <a:buFont typeface="Arial" panose="020B0604020202020204" pitchFamily="34" charset="0"/>
              <a:buChar char="•"/>
            </a:pPr>
            <a:r>
              <a:rPr lang="en-US" sz="3200">
                <a:solidFill>
                  <a:schemeClr val="tx1"/>
                </a:solidFill>
              </a:rPr>
              <a:t>LGN Multi-year renewal</a:t>
            </a:r>
          </a:p>
          <a:p>
            <a:pPr marL="457200"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grpSp>
        <p:nvGrpSpPr>
          <p:cNvPr id="4" name="Group 3">
            <a:extLst>
              <a:ext uri="{FF2B5EF4-FFF2-40B4-BE49-F238E27FC236}">
                <a16:creationId xmlns:a16="http://schemas.microsoft.com/office/drawing/2014/main" id="{8FFCA33B-81BE-1C2F-C263-344A806FFC24}"/>
              </a:ext>
            </a:extLst>
          </p:cNvPr>
          <p:cNvGrpSpPr/>
          <p:nvPr/>
        </p:nvGrpSpPr>
        <p:grpSpPr>
          <a:xfrm>
            <a:off x="14575306" y="2807994"/>
            <a:ext cx="2158924" cy="6755202"/>
            <a:chOff x="14314044" y="2775339"/>
            <a:chExt cx="2158924" cy="6755202"/>
          </a:xfrm>
        </p:grpSpPr>
        <p:pic>
          <p:nvPicPr>
            <p:cNvPr id="8" name="Picture 7">
              <a:extLst>
                <a:ext uri="{FF2B5EF4-FFF2-40B4-BE49-F238E27FC236}">
                  <a16:creationId xmlns:a16="http://schemas.microsoft.com/office/drawing/2014/main" id="{FC86A904-5602-9B17-5957-DE7C08A56DA2}"/>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9" name="Picture 8">
              <a:extLst>
                <a:ext uri="{FF2B5EF4-FFF2-40B4-BE49-F238E27FC236}">
                  <a16:creationId xmlns:a16="http://schemas.microsoft.com/office/drawing/2014/main" id="{BC507E24-376A-1C3A-ADF2-B65AD673DB63}"/>
                </a:ext>
              </a:extLst>
            </p:cNvPr>
            <p:cNvPicPr>
              <a:picLocks noChangeAspect="1"/>
            </p:cNvPicPr>
            <p:nvPr/>
          </p:nvPicPr>
          <p:blipFill>
            <a:blip r:embed="rId5"/>
            <a:stretch>
              <a:fillRect/>
            </a:stretch>
          </p:blipFill>
          <p:spPr>
            <a:xfrm>
              <a:off x="14314044" y="5275026"/>
              <a:ext cx="2055464" cy="2798403"/>
            </a:xfrm>
            <a:prstGeom prst="rect">
              <a:avLst/>
            </a:prstGeom>
          </p:spPr>
        </p:pic>
        <p:sp>
          <p:nvSpPr>
            <p:cNvPr id="10" name="TextBox 9">
              <a:extLst>
                <a:ext uri="{FF2B5EF4-FFF2-40B4-BE49-F238E27FC236}">
                  <a16:creationId xmlns:a16="http://schemas.microsoft.com/office/drawing/2014/main" id="{43555BFC-BD07-BA50-D374-1AF3D0CD3130}"/>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1" name="TextBox 10">
              <a:extLst>
                <a:ext uri="{FF2B5EF4-FFF2-40B4-BE49-F238E27FC236}">
                  <a16:creationId xmlns:a16="http://schemas.microsoft.com/office/drawing/2014/main" id="{A34A8649-7F24-4322-B654-688166821BE5}"/>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2" name="Rectangle 11">
              <a:extLst>
                <a:ext uri="{FF2B5EF4-FFF2-40B4-BE49-F238E27FC236}">
                  <a16:creationId xmlns:a16="http://schemas.microsoft.com/office/drawing/2014/main" id="{19C1A7B9-08B6-3DF3-64E5-FC420339730F}"/>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4082F-B6A5-CB42-D22B-1226EEBE0CFB}"/>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7610B-7EE5-9A36-8DF4-F077A1CE86D9}"/>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78C1C39F-6174-F809-BF56-FDE03FA5EC33}"/>
              </a:ext>
            </a:extLst>
          </p:cNvPr>
          <p:cNvPicPr>
            <a:picLocks noChangeAspect="1"/>
          </p:cNvPicPr>
          <p:nvPr/>
        </p:nvPicPr>
        <p:blipFill>
          <a:blip r:embed="rId6"/>
          <a:stretch>
            <a:fillRect/>
          </a:stretch>
        </p:blipFill>
        <p:spPr>
          <a:xfrm>
            <a:off x="8959691" y="4764063"/>
            <a:ext cx="5256680" cy="2113511"/>
          </a:xfrm>
          <a:prstGeom prst="rect">
            <a:avLst/>
          </a:prstGeom>
        </p:spPr>
      </p:pic>
      <p:grpSp>
        <p:nvGrpSpPr>
          <p:cNvPr id="16" name="Group 15">
            <a:extLst>
              <a:ext uri="{FF2B5EF4-FFF2-40B4-BE49-F238E27FC236}">
                <a16:creationId xmlns:a16="http://schemas.microsoft.com/office/drawing/2014/main" id="{6364789E-B63E-E97F-7DFF-DF23217FB8BF}"/>
              </a:ext>
            </a:extLst>
          </p:cNvPr>
          <p:cNvGrpSpPr/>
          <p:nvPr/>
        </p:nvGrpSpPr>
        <p:grpSpPr>
          <a:xfrm>
            <a:off x="6650641" y="2141215"/>
            <a:ext cx="9980129" cy="6332932"/>
            <a:chOff x="6075747" y="2299438"/>
            <a:chExt cx="9980129" cy="6332932"/>
          </a:xfrm>
        </p:grpSpPr>
        <p:pic>
          <p:nvPicPr>
            <p:cNvPr id="5" name="Picture 4">
              <a:extLst>
                <a:ext uri="{FF2B5EF4-FFF2-40B4-BE49-F238E27FC236}">
                  <a16:creationId xmlns:a16="http://schemas.microsoft.com/office/drawing/2014/main" id="{D599E0F6-DC18-440B-7478-95A773ACF776}"/>
                </a:ext>
              </a:extLst>
            </p:cNvPr>
            <p:cNvPicPr>
              <a:picLocks noChangeAspect="1"/>
            </p:cNvPicPr>
            <p:nvPr/>
          </p:nvPicPr>
          <p:blipFill>
            <a:blip r:embed="rId7"/>
            <a:stretch>
              <a:fillRect/>
            </a:stretch>
          </p:blipFill>
          <p:spPr>
            <a:xfrm>
              <a:off x="6075747" y="2299438"/>
              <a:ext cx="9980129" cy="6332932"/>
            </a:xfrm>
            <a:prstGeom prst="rect">
              <a:avLst/>
            </a:prstGeom>
            <a:ln w="76200">
              <a:solidFill>
                <a:srgbClr val="FFC000"/>
              </a:solidFill>
            </a:ln>
          </p:spPr>
        </p:pic>
        <p:sp>
          <p:nvSpPr>
            <p:cNvPr id="15" name="TextBox 14">
              <a:extLst>
                <a:ext uri="{FF2B5EF4-FFF2-40B4-BE49-F238E27FC236}">
                  <a16:creationId xmlns:a16="http://schemas.microsoft.com/office/drawing/2014/main" id="{8AC8DBA4-663B-D2D0-B892-51AC352CF95A}"/>
                </a:ext>
              </a:extLst>
            </p:cNvPr>
            <p:cNvSpPr txBox="1"/>
            <p:nvPr/>
          </p:nvSpPr>
          <p:spPr>
            <a:xfrm>
              <a:off x="7369629" y="4582886"/>
              <a:ext cx="1507119" cy="307777"/>
            </a:xfrm>
            <a:prstGeom prst="rect">
              <a:avLst/>
            </a:prstGeom>
            <a:solidFill>
              <a:schemeClr val="bg1"/>
            </a:solidFill>
          </p:spPr>
          <p:txBody>
            <a:bodyPr wrap="square" rtlCol="0">
              <a:spAutoFit/>
            </a:bodyPr>
            <a:lstStyle/>
            <a:p>
              <a:pPr algn="l"/>
              <a:r>
                <a:rPr lang="en-US" sz="1400"/>
                <a:t>12/31/2025</a:t>
              </a:r>
            </a:p>
          </p:txBody>
        </p:sp>
      </p:grpSp>
    </p:spTree>
    <p:extLst>
      <p:ext uri="{BB962C8B-B14F-4D97-AF65-F5344CB8AC3E}">
        <p14:creationId xmlns:p14="http://schemas.microsoft.com/office/powerpoint/2010/main" val="309892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MEMBERSHIP</a:t>
            </a:r>
          </a:p>
        </p:txBody>
      </p:sp>
      <p:pic>
        <p:nvPicPr>
          <p:cNvPr id="2" name="Picture 1" descr="A screenshot of a computer&#10;&#10;Description automatically generated">
            <a:extLst>
              <a:ext uri="{FF2B5EF4-FFF2-40B4-BE49-F238E27FC236}">
                <a16:creationId xmlns:a16="http://schemas.microsoft.com/office/drawing/2014/main" id="{A3F65BCF-7918-9D4B-1AA8-75E3D889C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631" y="394251"/>
            <a:ext cx="10157114" cy="9025455"/>
          </a:xfrm>
          <a:prstGeom prst="rect">
            <a:avLst/>
          </a:prstGeom>
          <a:ln w="19050">
            <a:noFill/>
          </a:ln>
        </p:spPr>
      </p:pic>
      <p:sp>
        <p:nvSpPr>
          <p:cNvPr id="3" name="Rectangle 2">
            <a:extLst>
              <a:ext uri="{FF2B5EF4-FFF2-40B4-BE49-F238E27FC236}">
                <a16:creationId xmlns:a16="http://schemas.microsoft.com/office/drawing/2014/main" id="{732630C2-2E02-F8C2-BFD1-502811C9E50A}"/>
              </a:ext>
            </a:extLst>
          </p:cNvPr>
          <p:cNvSpPr/>
          <p:nvPr/>
        </p:nvSpPr>
        <p:spPr>
          <a:xfrm>
            <a:off x="6974958" y="5219165"/>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72BFBC7-26E2-ED7C-6929-6BD6095BA922}"/>
              </a:ext>
            </a:extLst>
          </p:cNvPr>
          <p:cNvGrpSpPr/>
          <p:nvPr/>
        </p:nvGrpSpPr>
        <p:grpSpPr>
          <a:xfrm>
            <a:off x="14575306" y="2807994"/>
            <a:ext cx="2158924" cy="6755202"/>
            <a:chOff x="14314044" y="2775339"/>
            <a:chExt cx="2158924" cy="6755202"/>
          </a:xfrm>
        </p:grpSpPr>
        <p:pic>
          <p:nvPicPr>
            <p:cNvPr id="5" name="Picture 4">
              <a:extLst>
                <a:ext uri="{FF2B5EF4-FFF2-40B4-BE49-F238E27FC236}">
                  <a16:creationId xmlns:a16="http://schemas.microsoft.com/office/drawing/2014/main" id="{4C458FA6-B23D-7CE5-D664-AC0A996F8F05}"/>
                </a:ext>
              </a:extLst>
            </p:cNvPr>
            <p:cNvPicPr>
              <a:picLocks noChangeAspect="1"/>
            </p:cNvPicPr>
            <p:nvPr/>
          </p:nvPicPr>
          <p:blipFill>
            <a:blip r:embed="rId5"/>
            <a:stretch>
              <a:fillRect/>
            </a:stretch>
          </p:blipFill>
          <p:spPr>
            <a:xfrm>
              <a:off x="14373191" y="2775339"/>
              <a:ext cx="1873881" cy="2114409"/>
            </a:xfrm>
            <a:prstGeom prst="rect">
              <a:avLst/>
            </a:prstGeom>
          </p:spPr>
        </p:pic>
        <p:pic>
          <p:nvPicPr>
            <p:cNvPr id="7" name="Picture 6">
              <a:extLst>
                <a:ext uri="{FF2B5EF4-FFF2-40B4-BE49-F238E27FC236}">
                  <a16:creationId xmlns:a16="http://schemas.microsoft.com/office/drawing/2014/main" id="{715D2ACD-35DB-F148-9335-6D94777C513B}"/>
                </a:ext>
              </a:extLst>
            </p:cNvPr>
            <p:cNvPicPr>
              <a:picLocks noChangeAspect="1"/>
            </p:cNvPicPr>
            <p:nvPr/>
          </p:nvPicPr>
          <p:blipFill>
            <a:blip r:embed="rId6"/>
            <a:stretch>
              <a:fillRect/>
            </a:stretch>
          </p:blipFill>
          <p:spPr>
            <a:xfrm>
              <a:off x="14314044" y="5275026"/>
              <a:ext cx="2055464" cy="2798403"/>
            </a:xfrm>
            <a:prstGeom prst="rect">
              <a:avLst/>
            </a:prstGeom>
          </p:spPr>
        </p:pic>
        <p:sp>
          <p:nvSpPr>
            <p:cNvPr id="8" name="TextBox 7">
              <a:extLst>
                <a:ext uri="{FF2B5EF4-FFF2-40B4-BE49-F238E27FC236}">
                  <a16:creationId xmlns:a16="http://schemas.microsoft.com/office/drawing/2014/main" id="{B794DE6F-C5C9-3D51-EA74-398975812655}"/>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9" name="TextBox 8">
              <a:extLst>
                <a:ext uri="{FF2B5EF4-FFF2-40B4-BE49-F238E27FC236}">
                  <a16:creationId xmlns:a16="http://schemas.microsoft.com/office/drawing/2014/main" id="{D2340A13-CBA1-61EB-5717-BF4A06951988}"/>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0" name="Rectangle 9">
              <a:extLst>
                <a:ext uri="{FF2B5EF4-FFF2-40B4-BE49-F238E27FC236}">
                  <a16:creationId xmlns:a16="http://schemas.microsoft.com/office/drawing/2014/main" id="{3156E978-EA17-2D9F-1AC5-DF47175789EC}"/>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AC959C-0DB8-B6B8-143D-E78F9F143C82}"/>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E197BA-0D46-850C-EE48-C759E915F8C0}"/>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B73A5A5A-A031-6C81-5371-1C1EA83CC5C4}"/>
              </a:ext>
            </a:extLst>
          </p:cNvPr>
          <p:cNvPicPr>
            <a:picLocks noChangeAspect="1"/>
          </p:cNvPicPr>
          <p:nvPr/>
        </p:nvPicPr>
        <p:blipFill>
          <a:blip r:embed="rId7"/>
          <a:stretch>
            <a:fillRect/>
          </a:stretch>
        </p:blipFill>
        <p:spPr>
          <a:xfrm>
            <a:off x="8913971" y="4764063"/>
            <a:ext cx="5256680" cy="2113511"/>
          </a:xfrm>
          <a:prstGeom prst="rect">
            <a:avLst/>
          </a:prstGeom>
        </p:spPr>
      </p:pic>
    </p:spTree>
    <p:extLst>
      <p:ext uri="{BB962C8B-B14F-4D97-AF65-F5344CB8AC3E}">
        <p14:creationId xmlns:p14="http://schemas.microsoft.com/office/powerpoint/2010/main" val="109527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MEMBERSHIP</a:t>
            </a:r>
          </a:p>
        </p:txBody>
      </p:sp>
      <p:pic>
        <p:nvPicPr>
          <p:cNvPr id="2" name="Picture 1" descr="A screenshot of a computer&#10;&#10;Description automatically generated">
            <a:extLst>
              <a:ext uri="{FF2B5EF4-FFF2-40B4-BE49-F238E27FC236}">
                <a16:creationId xmlns:a16="http://schemas.microsoft.com/office/drawing/2014/main" id="{B936A9E2-0406-4C71-24F1-94D41FFEB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31" y="394251"/>
            <a:ext cx="10157114" cy="9025455"/>
          </a:xfrm>
          <a:prstGeom prst="rect">
            <a:avLst/>
          </a:prstGeom>
          <a:ln w="19050">
            <a:noFill/>
          </a:ln>
        </p:spPr>
      </p:pic>
      <p:sp>
        <p:nvSpPr>
          <p:cNvPr id="3" name="Rectangle 2">
            <a:extLst>
              <a:ext uri="{FF2B5EF4-FFF2-40B4-BE49-F238E27FC236}">
                <a16:creationId xmlns:a16="http://schemas.microsoft.com/office/drawing/2014/main" id="{C08FFF59-FD7E-A4BE-6CC9-4AD030DECBF3}"/>
              </a:ext>
            </a:extLst>
          </p:cNvPr>
          <p:cNvSpPr/>
          <p:nvPr/>
        </p:nvSpPr>
        <p:spPr>
          <a:xfrm>
            <a:off x="6974958" y="5447760"/>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A8B7A53-68FA-9A2C-C5B7-5F342DD7A5C5}"/>
              </a:ext>
            </a:extLst>
          </p:cNvPr>
          <p:cNvSpPr txBox="1"/>
          <p:nvPr/>
        </p:nvSpPr>
        <p:spPr>
          <a:xfrm>
            <a:off x="297240" y="1579540"/>
            <a:ext cx="5931034" cy="3046988"/>
          </a:xfrm>
          <a:prstGeom prst="rect">
            <a:avLst/>
          </a:prstGeom>
          <a:noFill/>
        </p:spPr>
        <p:txBody>
          <a:bodyPr wrap="square" rtlCol="0">
            <a:spAutoFit/>
          </a:bodyPr>
          <a:lstStyle/>
          <a:p>
            <a:pPr algn="l"/>
            <a:r>
              <a:rPr lang="en-US" sz="3200">
                <a:solidFill>
                  <a:schemeClr val="tx1"/>
                </a:solidFill>
              </a:rPr>
              <a:t>Member Discounts</a:t>
            </a:r>
          </a:p>
          <a:p>
            <a:pPr marL="457200" indent="-457200" algn="l">
              <a:buFont typeface="Arial" panose="020B0604020202020204" pitchFamily="34" charset="0"/>
              <a:buChar char="•"/>
            </a:pPr>
            <a:r>
              <a:rPr lang="en-US" sz="3200">
                <a:solidFill>
                  <a:schemeClr val="tx1"/>
                </a:solidFill>
              </a:rPr>
              <a:t>Codes &amp; Contacts</a:t>
            </a:r>
          </a:p>
          <a:p>
            <a:pPr marL="457200" indent="-457200" algn="l">
              <a:buFont typeface="Arial" panose="020B0604020202020204" pitchFamily="34" charset="0"/>
              <a:buChar char="•"/>
            </a:pPr>
            <a:r>
              <a:rPr lang="en-US" sz="3200">
                <a:solidFill>
                  <a:schemeClr val="tx1"/>
                </a:solidFill>
              </a:rPr>
              <a:t>Members Only</a:t>
            </a:r>
          </a:p>
          <a:p>
            <a:pPr marL="457200"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grpSp>
        <p:nvGrpSpPr>
          <p:cNvPr id="4" name="Group 3">
            <a:extLst>
              <a:ext uri="{FF2B5EF4-FFF2-40B4-BE49-F238E27FC236}">
                <a16:creationId xmlns:a16="http://schemas.microsoft.com/office/drawing/2014/main" id="{8059811C-011F-2BCB-2B22-4F47AD04A378}"/>
              </a:ext>
            </a:extLst>
          </p:cNvPr>
          <p:cNvGrpSpPr/>
          <p:nvPr/>
        </p:nvGrpSpPr>
        <p:grpSpPr>
          <a:xfrm>
            <a:off x="14575306" y="2807994"/>
            <a:ext cx="2158924" cy="6755202"/>
            <a:chOff x="14314044" y="2775339"/>
            <a:chExt cx="2158924" cy="6755202"/>
          </a:xfrm>
        </p:grpSpPr>
        <p:pic>
          <p:nvPicPr>
            <p:cNvPr id="8" name="Picture 7">
              <a:extLst>
                <a:ext uri="{FF2B5EF4-FFF2-40B4-BE49-F238E27FC236}">
                  <a16:creationId xmlns:a16="http://schemas.microsoft.com/office/drawing/2014/main" id="{736888F2-847D-04DB-F189-092536D18F15}"/>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9" name="Picture 8">
              <a:extLst>
                <a:ext uri="{FF2B5EF4-FFF2-40B4-BE49-F238E27FC236}">
                  <a16:creationId xmlns:a16="http://schemas.microsoft.com/office/drawing/2014/main" id="{09CB6FFC-58D3-6BF1-5984-46799BB0CD34}"/>
                </a:ext>
              </a:extLst>
            </p:cNvPr>
            <p:cNvPicPr>
              <a:picLocks noChangeAspect="1"/>
            </p:cNvPicPr>
            <p:nvPr/>
          </p:nvPicPr>
          <p:blipFill>
            <a:blip r:embed="rId5"/>
            <a:stretch>
              <a:fillRect/>
            </a:stretch>
          </p:blipFill>
          <p:spPr>
            <a:xfrm>
              <a:off x="14314044" y="5275026"/>
              <a:ext cx="2055464" cy="2798403"/>
            </a:xfrm>
            <a:prstGeom prst="rect">
              <a:avLst/>
            </a:prstGeom>
          </p:spPr>
        </p:pic>
        <p:sp>
          <p:nvSpPr>
            <p:cNvPr id="10" name="TextBox 9">
              <a:extLst>
                <a:ext uri="{FF2B5EF4-FFF2-40B4-BE49-F238E27FC236}">
                  <a16:creationId xmlns:a16="http://schemas.microsoft.com/office/drawing/2014/main" id="{AA2B06E7-CC06-A63F-D936-BF20F39F7774}"/>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1" name="TextBox 10">
              <a:extLst>
                <a:ext uri="{FF2B5EF4-FFF2-40B4-BE49-F238E27FC236}">
                  <a16:creationId xmlns:a16="http://schemas.microsoft.com/office/drawing/2014/main" id="{F8312C6A-81A6-0BF7-B656-EC9B404F56E4}"/>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2" name="Rectangle 11">
              <a:extLst>
                <a:ext uri="{FF2B5EF4-FFF2-40B4-BE49-F238E27FC236}">
                  <a16:creationId xmlns:a16="http://schemas.microsoft.com/office/drawing/2014/main" id="{AA9E4399-D827-4CB7-DC9A-78D6642C0EF6}"/>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ABA455-EDC0-1F19-0695-62D005FA1700}"/>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D959D3-1221-08CC-FA51-B7D89D72C864}"/>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6B5E8945-1827-019C-828F-42A5845F415E}"/>
              </a:ext>
            </a:extLst>
          </p:cNvPr>
          <p:cNvPicPr>
            <a:picLocks noChangeAspect="1"/>
          </p:cNvPicPr>
          <p:nvPr/>
        </p:nvPicPr>
        <p:blipFill>
          <a:blip r:embed="rId6"/>
          <a:stretch>
            <a:fillRect/>
          </a:stretch>
        </p:blipFill>
        <p:spPr>
          <a:xfrm>
            <a:off x="8944451" y="4764063"/>
            <a:ext cx="5256680" cy="2113511"/>
          </a:xfrm>
          <a:prstGeom prst="rect">
            <a:avLst/>
          </a:prstGeom>
        </p:spPr>
      </p:pic>
      <p:pic>
        <p:nvPicPr>
          <p:cNvPr id="5" name="Picture 4">
            <a:extLst>
              <a:ext uri="{FF2B5EF4-FFF2-40B4-BE49-F238E27FC236}">
                <a16:creationId xmlns:a16="http://schemas.microsoft.com/office/drawing/2014/main" id="{DA773D0E-ED5E-86D1-F88D-97395F8EC51A}"/>
              </a:ext>
            </a:extLst>
          </p:cNvPr>
          <p:cNvPicPr>
            <a:picLocks noChangeAspect="1"/>
          </p:cNvPicPr>
          <p:nvPr/>
        </p:nvPicPr>
        <p:blipFill>
          <a:blip r:embed="rId7"/>
          <a:stretch>
            <a:fillRect/>
          </a:stretch>
        </p:blipFill>
        <p:spPr>
          <a:xfrm>
            <a:off x="6816654" y="2049134"/>
            <a:ext cx="9720111" cy="7514062"/>
          </a:xfrm>
          <a:prstGeom prst="rect">
            <a:avLst/>
          </a:prstGeom>
          <a:ln w="76200">
            <a:solidFill>
              <a:srgbClr val="FFC000"/>
            </a:solidFill>
          </a:ln>
        </p:spPr>
      </p:pic>
    </p:spTree>
    <p:extLst>
      <p:ext uri="{BB962C8B-B14F-4D97-AF65-F5344CB8AC3E}">
        <p14:creationId xmlns:p14="http://schemas.microsoft.com/office/powerpoint/2010/main" val="363378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MEMBERSHIP</a:t>
            </a:r>
          </a:p>
        </p:txBody>
      </p:sp>
      <p:pic>
        <p:nvPicPr>
          <p:cNvPr id="2" name="Picture 1" descr="A screenshot of a computer&#10;&#10;Description automatically generated">
            <a:extLst>
              <a:ext uri="{FF2B5EF4-FFF2-40B4-BE49-F238E27FC236}">
                <a16:creationId xmlns:a16="http://schemas.microsoft.com/office/drawing/2014/main" id="{2E512AE3-86FC-696E-B503-13BE30637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31" y="394251"/>
            <a:ext cx="10157114" cy="9025455"/>
          </a:xfrm>
          <a:prstGeom prst="rect">
            <a:avLst/>
          </a:prstGeom>
          <a:ln w="19050">
            <a:noFill/>
          </a:ln>
        </p:spPr>
      </p:pic>
      <p:sp>
        <p:nvSpPr>
          <p:cNvPr id="3" name="Rectangle 2">
            <a:extLst>
              <a:ext uri="{FF2B5EF4-FFF2-40B4-BE49-F238E27FC236}">
                <a16:creationId xmlns:a16="http://schemas.microsoft.com/office/drawing/2014/main" id="{6CECBC2B-4E25-AD6A-9F05-22AE75EF0692}"/>
              </a:ext>
            </a:extLst>
          </p:cNvPr>
          <p:cNvSpPr/>
          <p:nvPr/>
        </p:nvSpPr>
        <p:spPr>
          <a:xfrm>
            <a:off x="6974958" y="5724203"/>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8DEEFB9-2F5B-D962-5202-4DC21BA565AE}"/>
              </a:ext>
            </a:extLst>
          </p:cNvPr>
          <p:cNvSpPr txBox="1"/>
          <p:nvPr/>
        </p:nvSpPr>
        <p:spPr>
          <a:xfrm>
            <a:off x="297240" y="1579540"/>
            <a:ext cx="5931034" cy="3539430"/>
          </a:xfrm>
          <a:prstGeom prst="rect">
            <a:avLst/>
          </a:prstGeom>
          <a:noFill/>
        </p:spPr>
        <p:txBody>
          <a:bodyPr wrap="square" rtlCol="0">
            <a:spAutoFit/>
          </a:bodyPr>
          <a:lstStyle/>
          <a:p>
            <a:pPr algn="l"/>
            <a:r>
              <a:rPr lang="en-US" sz="3200">
                <a:solidFill>
                  <a:schemeClr val="tx1"/>
                </a:solidFill>
              </a:rPr>
              <a:t>Committee</a:t>
            </a:r>
          </a:p>
          <a:p>
            <a:pPr marL="457200" indent="-457200" algn="l">
              <a:buFont typeface="Arial" panose="020B0604020202020204" pitchFamily="34" charset="0"/>
              <a:buChar char="•"/>
            </a:pPr>
            <a:r>
              <a:rPr lang="en-US" sz="3200">
                <a:solidFill>
                  <a:schemeClr val="tx1"/>
                </a:solidFill>
              </a:rPr>
              <a:t>Current</a:t>
            </a:r>
          </a:p>
          <a:p>
            <a:pPr marL="457200" indent="-457200" algn="l">
              <a:buFont typeface="Arial" panose="020B0604020202020204" pitchFamily="34" charset="0"/>
              <a:buChar char="•"/>
            </a:pPr>
            <a:r>
              <a:rPr lang="en-US" sz="3200">
                <a:solidFill>
                  <a:schemeClr val="tx1"/>
                </a:solidFill>
              </a:rPr>
              <a:t>Past</a:t>
            </a:r>
          </a:p>
          <a:p>
            <a:pPr marL="457200" indent="-457200" algn="l">
              <a:buFont typeface="Arial" panose="020B0604020202020204" pitchFamily="34" charset="0"/>
              <a:buChar char="•"/>
            </a:pPr>
            <a:r>
              <a:rPr lang="en-US" sz="3200">
                <a:solidFill>
                  <a:schemeClr val="tx1"/>
                </a:solidFill>
              </a:rPr>
              <a:t>Future</a:t>
            </a:r>
          </a:p>
          <a:p>
            <a:pPr marL="457200"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grpSp>
        <p:nvGrpSpPr>
          <p:cNvPr id="5" name="Group 4">
            <a:extLst>
              <a:ext uri="{FF2B5EF4-FFF2-40B4-BE49-F238E27FC236}">
                <a16:creationId xmlns:a16="http://schemas.microsoft.com/office/drawing/2014/main" id="{0A5B6321-55C7-5F16-A1F1-D5BEFAEDDD82}"/>
              </a:ext>
            </a:extLst>
          </p:cNvPr>
          <p:cNvGrpSpPr/>
          <p:nvPr/>
        </p:nvGrpSpPr>
        <p:grpSpPr>
          <a:xfrm>
            <a:off x="14575306" y="2807994"/>
            <a:ext cx="2158924" cy="6755202"/>
            <a:chOff x="14314044" y="2775339"/>
            <a:chExt cx="2158924" cy="6755202"/>
          </a:xfrm>
        </p:grpSpPr>
        <p:pic>
          <p:nvPicPr>
            <p:cNvPr id="8" name="Picture 7">
              <a:extLst>
                <a:ext uri="{FF2B5EF4-FFF2-40B4-BE49-F238E27FC236}">
                  <a16:creationId xmlns:a16="http://schemas.microsoft.com/office/drawing/2014/main" id="{FB200089-1517-46AD-06B5-E2945B27F636}"/>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9" name="Picture 8">
              <a:extLst>
                <a:ext uri="{FF2B5EF4-FFF2-40B4-BE49-F238E27FC236}">
                  <a16:creationId xmlns:a16="http://schemas.microsoft.com/office/drawing/2014/main" id="{080A9FE6-D609-4DEF-BA1C-E8AD5C0D5CC7}"/>
                </a:ext>
              </a:extLst>
            </p:cNvPr>
            <p:cNvPicPr>
              <a:picLocks noChangeAspect="1"/>
            </p:cNvPicPr>
            <p:nvPr/>
          </p:nvPicPr>
          <p:blipFill>
            <a:blip r:embed="rId5"/>
            <a:stretch>
              <a:fillRect/>
            </a:stretch>
          </p:blipFill>
          <p:spPr>
            <a:xfrm>
              <a:off x="14314044" y="5275026"/>
              <a:ext cx="2055464" cy="2798403"/>
            </a:xfrm>
            <a:prstGeom prst="rect">
              <a:avLst/>
            </a:prstGeom>
          </p:spPr>
        </p:pic>
        <p:sp>
          <p:nvSpPr>
            <p:cNvPr id="10" name="TextBox 9">
              <a:extLst>
                <a:ext uri="{FF2B5EF4-FFF2-40B4-BE49-F238E27FC236}">
                  <a16:creationId xmlns:a16="http://schemas.microsoft.com/office/drawing/2014/main" id="{087340C7-DB82-CA48-4997-D1777F707FCE}"/>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1" name="TextBox 10">
              <a:extLst>
                <a:ext uri="{FF2B5EF4-FFF2-40B4-BE49-F238E27FC236}">
                  <a16:creationId xmlns:a16="http://schemas.microsoft.com/office/drawing/2014/main" id="{F827B6D4-3C48-8C41-EBA8-F78F79A273B5}"/>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2" name="Rectangle 11">
              <a:extLst>
                <a:ext uri="{FF2B5EF4-FFF2-40B4-BE49-F238E27FC236}">
                  <a16:creationId xmlns:a16="http://schemas.microsoft.com/office/drawing/2014/main" id="{0FFD9E8D-944D-A155-FFA4-93E00CCAFF5F}"/>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2CFC65-DC5F-8DAD-2FD2-8FF194FD66BC}"/>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DB3582-6067-D304-BEDC-D6916BB75AAB}"/>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964776EB-DE86-694E-674A-EC4A220D1B83}"/>
              </a:ext>
            </a:extLst>
          </p:cNvPr>
          <p:cNvPicPr>
            <a:picLocks noChangeAspect="1"/>
          </p:cNvPicPr>
          <p:nvPr/>
        </p:nvPicPr>
        <p:blipFill>
          <a:blip r:embed="rId6"/>
          <a:stretch>
            <a:fillRect/>
          </a:stretch>
        </p:blipFill>
        <p:spPr>
          <a:xfrm>
            <a:off x="8974931" y="4764063"/>
            <a:ext cx="5256680" cy="2113511"/>
          </a:xfrm>
          <a:prstGeom prst="rect">
            <a:avLst/>
          </a:prstGeom>
        </p:spPr>
      </p:pic>
      <p:pic>
        <p:nvPicPr>
          <p:cNvPr id="7" name="Picture 6">
            <a:extLst>
              <a:ext uri="{FF2B5EF4-FFF2-40B4-BE49-F238E27FC236}">
                <a16:creationId xmlns:a16="http://schemas.microsoft.com/office/drawing/2014/main" id="{14923AF7-1F1C-91D0-AB4F-3167C1733B05}"/>
              </a:ext>
            </a:extLst>
          </p:cNvPr>
          <p:cNvPicPr>
            <a:picLocks noChangeAspect="1"/>
          </p:cNvPicPr>
          <p:nvPr/>
        </p:nvPicPr>
        <p:blipFill>
          <a:blip r:embed="rId7"/>
          <a:stretch>
            <a:fillRect/>
          </a:stretch>
        </p:blipFill>
        <p:spPr>
          <a:xfrm>
            <a:off x="6509986" y="2229855"/>
            <a:ext cx="10314212" cy="6402515"/>
          </a:xfrm>
          <a:prstGeom prst="rect">
            <a:avLst/>
          </a:prstGeom>
          <a:ln w="76200">
            <a:solidFill>
              <a:srgbClr val="FFC000"/>
            </a:solidFill>
          </a:ln>
        </p:spPr>
      </p:pic>
    </p:spTree>
    <p:extLst>
      <p:ext uri="{BB962C8B-B14F-4D97-AF65-F5344CB8AC3E}">
        <p14:creationId xmlns:p14="http://schemas.microsoft.com/office/powerpoint/2010/main" val="334851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SUBSCRIPTIONS</a:t>
            </a:r>
          </a:p>
        </p:txBody>
      </p:sp>
      <p:pic>
        <p:nvPicPr>
          <p:cNvPr id="2" name="Picture 1" descr="A screenshot of a computer&#10;&#10;Description automatically generated">
            <a:extLst>
              <a:ext uri="{FF2B5EF4-FFF2-40B4-BE49-F238E27FC236}">
                <a16:creationId xmlns:a16="http://schemas.microsoft.com/office/drawing/2014/main" id="{D1022C1E-CB93-5A94-0296-B29E18048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31" y="394251"/>
            <a:ext cx="10157114" cy="9025455"/>
          </a:xfrm>
          <a:prstGeom prst="rect">
            <a:avLst/>
          </a:prstGeom>
          <a:ln w="19050">
            <a:noFill/>
          </a:ln>
        </p:spPr>
      </p:pic>
      <p:sp>
        <p:nvSpPr>
          <p:cNvPr id="3" name="Rectangle 2">
            <a:extLst>
              <a:ext uri="{FF2B5EF4-FFF2-40B4-BE49-F238E27FC236}">
                <a16:creationId xmlns:a16="http://schemas.microsoft.com/office/drawing/2014/main" id="{1B9B66AF-D0DD-1C6B-F2C4-D6D61C1DA84A}"/>
              </a:ext>
            </a:extLst>
          </p:cNvPr>
          <p:cNvSpPr/>
          <p:nvPr/>
        </p:nvSpPr>
        <p:spPr>
          <a:xfrm>
            <a:off x="6974958" y="6425948"/>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2A041B5-1024-8343-AC46-306D1F8200A4}"/>
              </a:ext>
            </a:extLst>
          </p:cNvPr>
          <p:cNvSpPr txBox="1"/>
          <p:nvPr/>
        </p:nvSpPr>
        <p:spPr>
          <a:xfrm>
            <a:off x="297240" y="1579540"/>
            <a:ext cx="5931034" cy="2554545"/>
          </a:xfrm>
          <a:prstGeom prst="rect">
            <a:avLst/>
          </a:prstGeom>
          <a:noFill/>
        </p:spPr>
        <p:txBody>
          <a:bodyPr wrap="square" rtlCol="0">
            <a:spAutoFit/>
          </a:bodyPr>
          <a:lstStyle/>
          <a:p>
            <a:pPr algn="l"/>
            <a:r>
              <a:rPr lang="en-US" sz="3200">
                <a:solidFill>
                  <a:schemeClr val="tx1"/>
                </a:solidFill>
              </a:rPr>
              <a:t>Dispatch</a:t>
            </a:r>
          </a:p>
          <a:p>
            <a:pPr marL="457200" indent="-457200" algn="l">
              <a:buFont typeface="Arial" panose="020B0604020202020204" pitchFamily="34" charset="0"/>
              <a:buChar char="•"/>
            </a:pPr>
            <a:r>
              <a:rPr lang="en-US" sz="3200">
                <a:solidFill>
                  <a:schemeClr val="tx1"/>
                </a:solidFill>
              </a:rPr>
              <a:t>Digital Only</a:t>
            </a:r>
          </a:p>
          <a:p>
            <a:pPr marL="457200"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grpSp>
        <p:nvGrpSpPr>
          <p:cNvPr id="5" name="Group 4">
            <a:extLst>
              <a:ext uri="{FF2B5EF4-FFF2-40B4-BE49-F238E27FC236}">
                <a16:creationId xmlns:a16="http://schemas.microsoft.com/office/drawing/2014/main" id="{270BD8E5-4E60-8B4A-0D33-218A45483C85}"/>
              </a:ext>
            </a:extLst>
          </p:cNvPr>
          <p:cNvGrpSpPr/>
          <p:nvPr/>
        </p:nvGrpSpPr>
        <p:grpSpPr>
          <a:xfrm>
            <a:off x="14575306" y="2807994"/>
            <a:ext cx="2158924" cy="6755202"/>
            <a:chOff x="14314044" y="2775339"/>
            <a:chExt cx="2158924" cy="6755202"/>
          </a:xfrm>
        </p:grpSpPr>
        <p:pic>
          <p:nvPicPr>
            <p:cNvPr id="8" name="Picture 7">
              <a:extLst>
                <a:ext uri="{FF2B5EF4-FFF2-40B4-BE49-F238E27FC236}">
                  <a16:creationId xmlns:a16="http://schemas.microsoft.com/office/drawing/2014/main" id="{4B578FD5-0998-A0BB-6040-8DF7E50E3040}"/>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9" name="Picture 8">
              <a:extLst>
                <a:ext uri="{FF2B5EF4-FFF2-40B4-BE49-F238E27FC236}">
                  <a16:creationId xmlns:a16="http://schemas.microsoft.com/office/drawing/2014/main" id="{5B371688-7A59-C25D-51FA-3B12B92CC905}"/>
                </a:ext>
              </a:extLst>
            </p:cNvPr>
            <p:cNvPicPr>
              <a:picLocks noChangeAspect="1"/>
            </p:cNvPicPr>
            <p:nvPr/>
          </p:nvPicPr>
          <p:blipFill>
            <a:blip r:embed="rId5"/>
            <a:stretch>
              <a:fillRect/>
            </a:stretch>
          </p:blipFill>
          <p:spPr>
            <a:xfrm>
              <a:off x="14314044" y="5275026"/>
              <a:ext cx="2055464" cy="2798403"/>
            </a:xfrm>
            <a:prstGeom prst="rect">
              <a:avLst/>
            </a:prstGeom>
          </p:spPr>
        </p:pic>
        <p:sp>
          <p:nvSpPr>
            <p:cNvPr id="10" name="TextBox 9">
              <a:extLst>
                <a:ext uri="{FF2B5EF4-FFF2-40B4-BE49-F238E27FC236}">
                  <a16:creationId xmlns:a16="http://schemas.microsoft.com/office/drawing/2014/main" id="{BA2EF572-5D4C-7A50-5055-1F3D9E38C585}"/>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1" name="TextBox 10">
              <a:extLst>
                <a:ext uri="{FF2B5EF4-FFF2-40B4-BE49-F238E27FC236}">
                  <a16:creationId xmlns:a16="http://schemas.microsoft.com/office/drawing/2014/main" id="{023E3CE3-2142-11D6-5670-ED8BB374CCF2}"/>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2" name="Rectangle 11">
              <a:extLst>
                <a:ext uri="{FF2B5EF4-FFF2-40B4-BE49-F238E27FC236}">
                  <a16:creationId xmlns:a16="http://schemas.microsoft.com/office/drawing/2014/main" id="{F7A7A86E-7FC7-AC0A-4B27-9FEA0F1A335C}"/>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783CB1-F7C0-AC34-5C20-F453B77850E3}"/>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15822D-F31B-7B8F-3759-D8FBFEC57AFE}"/>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5352E4D0-E084-0DD0-B443-52445D1F6136}"/>
              </a:ext>
            </a:extLst>
          </p:cNvPr>
          <p:cNvPicPr>
            <a:picLocks noChangeAspect="1"/>
          </p:cNvPicPr>
          <p:nvPr/>
        </p:nvPicPr>
        <p:blipFill>
          <a:blip r:embed="rId6"/>
          <a:stretch>
            <a:fillRect/>
          </a:stretch>
        </p:blipFill>
        <p:spPr>
          <a:xfrm>
            <a:off x="9051131" y="4764063"/>
            <a:ext cx="5256680" cy="2113511"/>
          </a:xfrm>
          <a:prstGeom prst="rect">
            <a:avLst/>
          </a:prstGeom>
        </p:spPr>
      </p:pic>
      <p:pic>
        <p:nvPicPr>
          <p:cNvPr id="7" name="Picture 6">
            <a:extLst>
              <a:ext uri="{FF2B5EF4-FFF2-40B4-BE49-F238E27FC236}">
                <a16:creationId xmlns:a16="http://schemas.microsoft.com/office/drawing/2014/main" id="{EC351592-C8DF-8DEC-3430-833C7CFCC16F}"/>
              </a:ext>
            </a:extLst>
          </p:cNvPr>
          <p:cNvPicPr>
            <a:picLocks noChangeAspect="1"/>
          </p:cNvPicPr>
          <p:nvPr/>
        </p:nvPicPr>
        <p:blipFill>
          <a:blip r:embed="rId7"/>
          <a:stretch>
            <a:fillRect/>
          </a:stretch>
        </p:blipFill>
        <p:spPr>
          <a:xfrm>
            <a:off x="6784465" y="2214816"/>
            <a:ext cx="9790012" cy="7144533"/>
          </a:xfrm>
          <a:prstGeom prst="rect">
            <a:avLst/>
          </a:prstGeom>
          <a:ln w="76200">
            <a:solidFill>
              <a:srgbClr val="FFC000"/>
            </a:solidFill>
          </a:ln>
        </p:spPr>
      </p:pic>
    </p:spTree>
    <p:extLst>
      <p:ext uri="{BB962C8B-B14F-4D97-AF65-F5344CB8AC3E}">
        <p14:creationId xmlns:p14="http://schemas.microsoft.com/office/powerpoint/2010/main" val="11901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a:t>LEGION.ORG</a:t>
            </a:r>
          </a:p>
        </p:txBody>
      </p:sp>
      <p:pic>
        <p:nvPicPr>
          <p:cNvPr id="4" name="Picture 3">
            <a:extLst>
              <a:ext uri="{FF2B5EF4-FFF2-40B4-BE49-F238E27FC236}">
                <a16:creationId xmlns:a16="http://schemas.microsoft.com/office/drawing/2014/main" id="{229714CB-5B65-708D-5B23-6194D69B4DD3}"/>
              </a:ext>
            </a:extLst>
          </p:cNvPr>
          <p:cNvPicPr>
            <a:picLocks noChangeAspect="1"/>
          </p:cNvPicPr>
          <p:nvPr/>
        </p:nvPicPr>
        <p:blipFill>
          <a:blip r:embed="rId3"/>
          <a:stretch>
            <a:fillRect/>
          </a:stretch>
        </p:blipFill>
        <p:spPr>
          <a:xfrm>
            <a:off x="153452" y="1266436"/>
            <a:ext cx="17033358" cy="8356323"/>
          </a:xfrm>
          <a:prstGeom prst="rect">
            <a:avLst/>
          </a:prstGeom>
        </p:spPr>
      </p:pic>
      <p:pic>
        <p:nvPicPr>
          <p:cNvPr id="6" name="Picture 5">
            <a:extLst>
              <a:ext uri="{FF2B5EF4-FFF2-40B4-BE49-F238E27FC236}">
                <a16:creationId xmlns:a16="http://schemas.microsoft.com/office/drawing/2014/main" id="{AD9DB1A4-22CE-7850-97DF-A49F03C28ABB}"/>
              </a:ext>
            </a:extLst>
          </p:cNvPr>
          <p:cNvPicPr>
            <a:picLocks noChangeAspect="1"/>
          </p:cNvPicPr>
          <p:nvPr/>
        </p:nvPicPr>
        <p:blipFill>
          <a:blip r:embed="rId4"/>
          <a:stretch>
            <a:fillRect/>
          </a:stretch>
        </p:blipFill>
        <p:spPr>
          <a:xfrm>
            <a:off x="1471101" y="2243293"/>
            <a:ext cx="5896784" cy="3562084"/>
          </a:xfrm>
          <a:prstGeom prst="rect">
            <a:avLst/>
          </a:prstGeom>
          <a:ln w="38100">
            <a:solidFill>
              <a:srgbClr val="FFC000"/>
            </a:solidFill>
          </a:ln>
        </p:spPr>
      </p:pic>
    </p:spTree>
    <p:extLst>
      <p:ext uri="{BB962C8B-B14F-4D97-AF65-F5344CB8AC3E}">
        <p14:creationId xmlns:p14="http://schemas.microsoft.com/office/powerpoint/2010/main" val="331485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SUBSCRIPTIONS</a:t>
            </a:r>
          </a:p>
        </p:txBody>
      </p:sp>
      <p:pic>
        <p:nvPicPr>
          <p:cNvPr id="2" name="Picture 1" descr="A screenshot of a computer&#10;&#10;Description automatically generated">
            <a:extLst>
              <a:ext uri="{FF2B5EF4-FFF2-40B4-BE49-F238E27FC236}">
                <a16:creationId xmlns:a16="http://schemas.microsoft.com/office/drawing/2014/main" id="{D28830C8-EF0E-1BAF-8D96-58F3FF46B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31" y="394251"/>
            <a:ext cx="10157114" cy="9025455"/>
          </a:xfrm>
          <a:prstGeom prst="rect">
            <a:avLst/>
          </a:prstGeom>
          <a:ln w="19050">
            <a:noFill/>
          </a:ln>
        </p:spPr>
      </p:pic>
      <p:sp>
        <p:nvSpPr>
          <p:cNvPr id="3" name="Rectangle 2">
            <a:extLst>
              <a:ext uri="{FF2B5EF4-FFF2-40B4-BE49-F238E27FC236}">
                <a16:creationId xmlns:a16="http://schemas.microsoft.com/office/drawing/2014/main" id="{C042862A-2923-F8E2-636A-146B1F7F8E1B}"/>
              </a:ext>
            </a:extLst>
          </p:cNvPr>
          <p:cNvSpPr/>
          <p:nvPr/>
        </p:nvSpPr>
        <p:spPr>
          <a:xfrm>
            <a:off x="6974958" y="6681133"/>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97C7DC-FE4B-0A10-62AC-7748A2EA6053}"/>
              </a:ext>
            </a:extLst>
          </p:cNvPr>
          <p:cNvSpPr txBox="1"/>
          <p:nvPr/>
        </p:nvSpPr>
        <p:spPr>
          <a:xfrm>
            <a:off x="297240" y="1579540"/>
            <a:ext cx="5931034" cy="2554545"/>
          </a:xfrm>
          <a:prstGeom prst="rect">
            <a:avLst/>
          </a:prstGeom>
          <a:noFill/>
        </p:spPr>
        <p:txBody>
          <a:bodyPr wrap="square" rtlCol="0">
            <a:spAutoFit/>
          </a:bodyPr>
          <a:lstStyle/>
          <a:p>
            <a:pPr algn="l"/>
            <a:r>
              <a:rPr lang="en-US" sz="3200">
                <a:solidFill>
                  <a:schemeClr val="tx1"/>
                </a:solidFill>
              </a:rPr>
              <a:t>E-Newsletters</a:t>
            </a:r>
          </a:p>
          <a:p>
            <a:pPr algn="l"/>
            <a:endParaRPr lang="en-US" sz="3200">
              <a:solidFill>
                <a:schemeClr val="tx1"/>
              </a:solidFill>
            </a:endParaRPr>
          </a:p>
          <a:p>
            <a:pPr marL="457200"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pic>
        <p:nvPicPr>
          <p:cNvPr id="21" name="Picture 20">
            <a:extLst>
              <a:ext uri="{FF2B5EF4-FFF2-40B4-BE49-F238E27FC236}">
                <a16:creationId xmlns:a16="http://schemas.microsoft.com/office/drawing/2014/main" id="{09C71E67-8BE8-4EAF-45F1-38122D4A1389}"/>
              </a:ext>
            </a:extLst>
          </p:cNvPr>
          <p:cNvPicPr>
            <a:picLocks noChangeAspect="1"/>
          </p:cNvPicPr>
          <p:nvPr/>
        </p:nvPicPr>
        <p:blipFill>
          <a:blip r:embed="rId4"/>
          <a:stretch>
            <a:fillRect/>
          </a:stretch>
        </p:blipFill>
        <p:spPr>
          <a:xfrm>
            <a:off x="8974931" y="4764063"/>
            <a:ext cx="5256680" cy="2113511"/>
          </a:xfrm>
          <a:prstGeom prst="rect">
            <a:avLst/>
          </a:prstGeom>
        </p:spPr>
      </p:pic>
      <p:grpSp>
        <p:nvGrpSpPr>
          <p:cNvPr id="5" name="Group 4">
            <a:extLst>
              <a:ext uri="{FF2B5EF4-FFF2-40B4-BE49-F238E27FC236}">
                <a16:creationId xmlns:a16="http://schemas.microsoft.com/office/drawing/2014/main" id="{1BF9E22D-E31F-FD4F-9D12-47F50002E4FB}"/>
              </a:ext>
            </a:extLst>
          </p:cNvPr>
          <p:cNvGrpSpPr/>
          <p:nvPr/>
        </p:nvGrpSpPr>
        <p:grpSpPr>
          <a:xfrm>
            <a:off x="14575306" y="2807994"/>
            <a:ext cx="2158924" cy="6755202"/>
            <a:chOff x="14314044" y="2775339"/>
            <a:chExt cx="2158924" cy="6755202"/>
          </a:xfrm>
        </p:grpSpPr>
        <p:pic>
          <p:nvPicPr>
            <p:cNvPr id="8" name="Picture 7">
              <a:extLst>
                <a:ext uri="{FF2B5EF4-FFF2-40B4-BE49-F238E27FC236}">
                  <a16:creationId xmlns:a16="http://schemas.microsoft.com/office/drawing/2014/main" id="{71D30548-0D4E-629F-9DA8-7FE72363050E}"/>
                </a:ext>
              </a:extLst>
            </p:cNvPr>
            <p:cNvPicPr>
              <a:picLocks noChangeAspect="1"/>
            </p:cNvPicPr>
            <p:nvPr/>
          </p:nvPicPr>
          <p:blipFill>
            <a:blip r:embed="rId5"/>
            <a:stretch>
              <a:fillRect/>
            </a:stretch>
          </p:blipFill>
          <p:spPr>
            <a:xfrm>
              <a:off x="14373191" y="2775339"/>
              <a:ext cx="1873881" cy="2114409"/>
            </a:xfrm>
            <a:prstGeom prst="rect">
              <a:avLst/>
            </a:prstGeom>
          </p:spPr>
        </p:pic>
        <p:pic>
          <p:nvPicPr>
            <p:cNvPr id="10" name="Picture 9">
              <a:extLst>
                <a:ext uri="{FF2B5EF4-FFF2-40B4-BE49-F238E27FC236}">
                  <a16:creationId xmlns:a16="http://schemas.microsoft.com/office/drawing/2014/main" id="{F10E94EC-CF4A-BF68-767F-D1272F2A981F}"/>
                </a:ext>
              </a:extLst>
            </p:cNvPr>
            <p:cNvPicPr>
              <a:picLocks noChangeAspect="1"/>
            </p:cNvPicPr>
            <p:nvPr/>
          </p:nvPicPr>
          <p:blipFill>
            <a:blip r:embed="rId6"/>
            <a:stretch>
              <a:fillRect/>
            </a:stretch>
          </p:blipFill>
          <p:spPr>
            <a:xfrm>
              <a:off x="14314044" y="5275026"/>
              <a:ext cx="2055464" cy="2798403"/>
            </a:xfrm>
            <a:prstGeom prst="rect">
              <a:avLst/>
            </a:prstGeom>
          </p:spPr>
        </p:pic>
        <p:sp>
          <p:nvSpPr>
            <p:cNvPr id="14" name="TextBox 13">
              <a:extLst>
                <a:ext uri="{FF2B5EF4-FFF2-40B4-BE49-F238E27FC236}">
                  <a16:creationId xmlns:a16="http://schemas.microsoft.com/office/drawing/2014/main" id="{012847F5-6E6D-3BE8-0355-31C82D3D75AE}"/>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7" name="TextBox 16">
              <a:extLst>
                <a:ext uri="{FF2B5EF4-FFF2-40B4-BE49-F238E27FC236}">
                  <a16:creationId xmlns:a16="http://schemas.microsoft.com/office/drawing/2014/main" id="{5A07906D-B2B7-D726-1141-E6E00378C164}"/>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8" name="Rectangle 17">
              <a:extLst>
                <a:ext uri="{FF2B5EF4-FFF2-40B4-BE49-F238E27FC236}">
                  <a16:creationId xmlns:a16="http://schemas.microsoft.com/office/drawing/2014/main" id="{6402010B-151A-BF8F-8D07-01E5598B5105}"/>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BF121B-085B-4EE9-69EC-497CA6F8CA4F}"/>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CF5F32-A239-3DAF-F97A-1534A7D3CE8C}"/>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40E5A09A-3EA6-9FA1-4FC9-5CE1EA580CBE}"/>
              </a:ext>
            </a:extLst>
          </p:cNvPr>
          <p:cNvSpPr/>
          <p:nvPr/>
        </p:nvSpPr>
        <p:spPr>
          <a:xfrm>
            <a:off x="6589484" y="2272992"/>
            <a:ext cx="10371860" cy="92465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71DB324-68E6-365F-DB23-A93E8FEE1FEB}"/>
              </a:ext>
            </a:extLst>
          </p:cNvPr>
          <p:cNvGrpSpPr/>
          <p:nvPr/>
        </p:nvGrpSpPr>
        <p:grpSpPr>
          <a:xfrm>
            <a:off x="6712598" y="2330340"/>
            <a:ext cx="8138980" cy="9025455"/>
            <a:chOff x="473392" y="192111"/>
            <a:chExt cx="7692104" cy="8596105"/>
          </a:xfrm>
        </p:grpSpPr>
        <p:pic>
          <p:nvPicPr>
            <p:cNvPr id="7" name="Picture 6">
              <a:extLst>
                <a:ext uri="{FF2B5EF4-FFF2-40B4-BE49-F238E27FC236}">
                  <a16:creationId xmlns:a16="http://schemas.microsoft.com/office/drawing/2014/main" id="{E1A63188-7CFD-C7C0-C367-B82D6A2929AD}"/>
                </a:ext>
              </a:extLst>
            </p:cNvPr>
            <p:cNvPicPr>
              <a:picLocks noChangeAspect="1"/>
            </p:cNvPicPr>
            <p:nvPr/>
          </p:nvPicPr>
          <p:blipFill>
            <a:blip r:embed="rId7"/>
            <a:stretch>
              <a:fillRect/>
            </a:stretch>
          </p:blipFill>
          <p:spPr>
            <a:xfrm>
              <a:off x="491491" y="192111"/>
              <a:ext cx="7674005" cy="4206605"/>
            </a:xfrm>
            <a:prstGeom prst="rect">
              <a:avLst/>
            </a:prstGeom>
            <a:ln>
              <a:solidFill>
                <a:srgbClr val="FFC000"/>
              </a:solidFill>
            </a:ln>
          </p:spPr>
        </p:pic>
        <p:pic>
          <p:nvPicPr>
            <p:cNvPr id="9" name="Picture 8">
              <a:extLst>
                <a:ext uri="{FF2B5EF4-FFF2-40B4-BE49-F238E27FC236}">
                  <a16:creationId xmlns:a16="http://schemas.microsoft.com/office/drawing/2014/main" id="{8CB1EF36-8B12-01C9-F4F1-C3DD984538E8}"/>
                </a:ext>
              </a:extLst>
            </p:cNvPr>
            <p:cNvPicPr>
              <a:picLocks noChangeAspect="1"/>
            </p:cNvPicPr>
            <p:nvPr/>
          </p:nvPicPr>
          <p:blipFill>
            <a:blip r:embed="rId8"/>
            <a:stretch>
              <a:fillRect/>
            </a:stretch>
          </p:blipFill>
          <p:spPr>
            <a:xfrm>
              <a:off x="473392" y="4398716"/>
              <a:ext cx="7681626" cy="4389500"/>
            </a:xfrm>
            <a:prstGeom prst="rect">
              <a:avLst/>
            </a:prstGeom>
            <a:ln>
              <a:solidFill>
                <a:srgbClr val="FFC000"/>
              </a:solidFill>
            </a:ln>
          </p:spPr>
        </p:pic>
      </p:grpSp>
      <p:sp>
        <p:nvSpPr>
          <p:cNvPr id="16" name="Rectangle 15">
            <a:extLst>
              <a:ext uri="{FF2B5EF4-FFF2-40B4-BE49-F238E27FC236}">
                <a16:creationId xmlns:a16="http://schemas.microsoft.com/office/drawing/2014/main" id="{9C0B9187-59ED-FAF9-686B-C20892097ADF}"/>
              </a:ext>
            </a:extLst>
          </p:cNvPr>
          <p:cNvSpPr/>
          <p:nvPr/>
        </p:nvSpPr>
        <p:spPr>
          <a:xfrm>
            <a:off x="6589484" y="2272992"/>
            <a:ext cx="12080971" cy="9753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FE56688-A243-9D08-C1D4-CFCFE3BF22CA}"/>
              </a:ext>
            </a:extLst>
          </p:cNvPr>
          <p:cNvPicPr>
            <a:picLocks noChangeAspect="1"/>
          </p:cNvPicPr>
          <p:nvPr/>
        </p:nvPicPr>
        <p:blipFill>
          <a:blip r:embed="rId9"/>
          <a:stretch>
            <a:fillRect/>
          </a:stretch>
        </p:blipFill>
        <p:spPr>
          <a:xfrm>
            <a:off x="5645440" y="2706989"/>
            <a:ext cx="11088790" cy="3828005"/>
          </a:xfrm>
          <a:prstGeom prst="rect">
            <a:avLst/>
          </a:prstGeom>
          <a:ln w="76200">
            <a:solidFill>
              <a:schemeClr val="accent1"/>
            </a:solidFill>
          </a:ln>
        </p:spPr>
      </p:pic>
      <p:pic>
        <p:nvPicPr>
          <p:cNvPr id="11" name="Picture 10">
            <a:extLst>
              <a:ext uri="{FF2B5EF4-FFF2-40B4-BE49-F238E27FC236}">
                <a16:creationId xmlns:a16="http://schemas.microsoft.com/office/drawing/2014/main" id="{D8F25CA8-83F1-1F0A-4AD4-66445ED2505B}"/>
              </a:ext>
            </a:extLst>
          </p:cNvPr>
          <p:cNvPicPr>
            <a:picLocks noChangeAspect="1"/>
          </p:cNvPicPr>
          <p:nvPr/>
        </p:nvPicPr>
        <p:blipFill>
          <a:blip r:embed="rId10"/>
          <a:stretch>
            <a:fillRect/>
          </a:stretch>
        </p:blipFill>
        <p:spPr>
          <a:xfrm>
            <a:off x="5645440" y="6910223"/>
            <a:ext cx="11236202" cy="2517421"/>
          </a:xfrm>
          <a:prstGeom prst="rect">
            <a:avLst/>
          </a:prstGeom>
          <a:ln w="19050">
            <a:solidFill>
              <a:srgbClr val="FFC000"/>
            </a:solidFill>
          </a:ln>
        </p:spPr>
      </p:pic>
    </p:spTree>
    <p:extLst>
      <p:ext uri="{BB962C8B-B14F-4D97-AF65-F5344CB8AC3E}">
        <p14:creationId xmlns:p14="http://schemas.microsoft.com/office/powerpoint/2010/main" val="17749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500" fill="hold"/>
                                        <p:tgtEl>
                                          <p:spTgt spid="12"/>
                                        </p:tgtEl>
                                        <p:attrNameLst>
                                          <p:attrName>ppt_w</p:attrName>
                                        </p:attrNameLst>
                                      </p:cBhvr>
                                      <p:tavLst>
                                        <p:tav tm="0">
                                          <p:val>
                                            <p:fltVal val="0"/>
                                          </p:val>
                                        </p:tav>
                                        <p:tav tm="100000">
                                          <p:val>
                                            <p:strVal val="#ppt_w"/>
                                          </p:val>
                                        </p:tav>
                                      </p:tavLst>
                                    </p:anim>
                                    <p:anim calcmode="lin" valueType="num">
                                      <p:cBhvr>
                                        <p:cTn id="8" dur="1500" fill="hold"/>
                                        <p:tgtEl>
                                          <p:spTgt spid="12"/>
                                        </p:tgtEl>
                                        <p:attrNameLst>
                                          <p:attrName>ppt_h</p:attrName>
                                        </p:attrNameLst>
                                      </p:cBhvr>
                                      <p:tavLst>
                                        <p:tav tm="0">
                                          <p:val>
                                            <p:fltVal val="0"/>
                                          </p:val>
                                        </p:tav>
                                        <p:tav tm="100000">
                                          <p:val>
                                            <p:strVal val="#ppt_h"/>
                                          </p:val>
                                        </p:tav>
                                      </p:tavLst>
                                    </p:anim>
                                    <p:animEffect transition="in" filter="fade">
                                      <p:cBhvr>
                                        <p:cTn id="9" dur="1500"/>
                                        <p:tgtEl>
                                          <p:spTgt spid="12"/>
                                        </p:tgtEl>
                                      </p:cBhvr>
                                    </p:animEffect>
                                  </p:childTnLst>
                                </p:cTn>
                              </p:par>
                              <p:par>
                                <p:cTn id="10" presetID="1" presetClass="entr" presetSubtype="0" fill="hold" grpId="0" nodeType="withEffect">
                                  <p:stCondLst>
                                    <p:cond delay="0"/>
                                  </p:stCondLst>
                                  <p:childTnLst>
                                    <p:set>
                                      <p:cBhvr>
                                        <p:cTn id="11" dur="1" fill="hold">
                                          <p:stCondLst>
                                            <p:cond delay="9"/>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53"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500" fill="hold"/>
                                        <p:tgtEl>
                                          <p:spTgt spid="15"/>
                                        </p:tgtEl>
                                        <p:attrNameLst>
                                          <p:attrName>ppt_w</p:attrName>
                                        </p:attrNameLst>
                                      </p:cBhvr>
                                      <p:tavLst>
                                        <p:tav tm="0">
                                          <p:val>
                                            <p:fltVal val="0"/>
                                          </p:val>
                                        </p:tav>
                                        <p:tav tm="100000">
                                          <p:val>
                                            <p:strVal val="#ppt_w"/>
                                          </p:val>
                                        </p:tav>
                                      </p:tavLst>
                                    </p:anim>
                                    <p:anim calcmode="lin" valueType="num">
                                      <p:cBhvr>
                                        <p:cTn id="24" dur="1500" fill="hold"/>
                                        <p:tgtEl>
                                          <p:spTgt spid="15"/>
                                        </p:tgtEl>
                                        <p:attrNameLst>
                                          <p:attrName>ppt_h</p:attrName>
                                        </p:attrNameLst>
                                      </p:cBhvr>
                                      <p:tavLst>
                                        <p:tav tm="0">
                                          <p:val>
                                            <p:fltVal val="0"/>
                                          </p:val>
                                        </p:tav>
                                        <p:tav tm="100000">
                                          <p:val>
                                            <p:strVal val="#ppt_h"/>
                                          </p:val>
                                        </p:tav>
                                      </p:tavLst>
                                    </p:anim>
                                    <p:animEffect transition="in" filter="fade">
                                      <p:cBhvr>
                                        <p:cTn id="25"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SUBSCRIPTIONS</a:t>
            </a:r>
          </a:p>
        </p:txBody>
      </p:sp>
      <p:pic>
        <p:nvPicPr>
          <p:cNvPr id="2" name="Picture 1" descr="A screenshot of a computer&#10;&#10;Description automatically generated">
            <a:extLst>
              <a:ext uri="{FF2B5EF4-FFF2-40B4-BE49-F238E27FC236}">
                <a16:creationId xmlns:a16="http://schemas.microsoft.com/office/drawing/2014/main" id="{D05DD3C6-BBFF-8265-5A2B-F2F7900FE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31" y="394251"/>
            <a:ext cx="10157114" cy="9025455"/>
          </a:xfrm>
          <a:prstGeom prst="rect">
            <a:avLst/>
          </a:prstGeom>
          <a:ln w="19050">
            <a:noFill/>
          </a:ln>
        </p:spPr>
      </p:pic>
      <p:sp>
        <p:nvSpPr>
          <p:cNvPr id="3" name="Rectangle 2">
            <a:extLst>
              <a:ext uri="{FF2B5EF4-FFF2-40B4-BE49-F238E27FC236}">
                <a16:creationId xmlns:a16="http://schemas.microsoft.com/office/drawing/2014/main" id="{FC4F951F-C5FE-5BDF-00A3-9F20DCD05578}"/>
              </a:ext>
            </a:extLst>
          </p:cNvPr>
          <p:cNvSpPr/>
          <p:nvPr/>
        </p:nvSpPr>
        <p:spPr>
          <a:xfrm>
            <a:off x="6974958" y="6915052"/>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BDF2BE-4F00-72AE-C680-58F88ADB964C}"/>
              </a:ext>
            </a:extLst>
          </p:cNvPr>
          <p:cNvSpPr txBox="1"/>
          <p:nvPr/>
        </p:nvSpPr>
        <p:spPr>
          <a:xfrm>
            <a:off x="297240" y="1579540"/>
            <a:ext cx="5931034" cy="3539430"/>
          </a:xfrm>
          <a:prstGeom prst="rect">
            <a:avLst/>
          </a:prstGeom>
          <a:noFill/>
        </p:spPr>
        <p:txBody>
          <a:bodyPr wrap="square" rtlCol="0">
            <a:spAutoFit/>
          </a:bodyPr>
          <a:lstStyle/>
          <a:p>
            <a:pPr algn="l"/>
            <a:r>
              <a:rPr lang="en-US" sz="3200">
                <a:solidFill>
                  <a:schemeClr val="tx1"/>
                </a:solidFill>
              </a:rPr>
              <a:t>Magazine</a:t>
            </a:r>
          </a:p>
          <a:p>
            <a:pPr marL="457200" indent="-457200" algn="l">
              <a:buFont typeface="Arial" panose="020B0604020202020204" pitchFamily="34" charset="0"/>
              <a:buChar char="•"/>
            </a:pPr>
            <a:r>
              <a:rPr lang="en-US" sz="3200">
                <a:solidFill>
                  <a:schemeClr val="tx1"/>
                </a:solidFill>
              </a:rPr>
              <a:t>Current and Past Issues</a:t>
            </a:r>
          </a:p>
          <a:p>
            <a:pPr marL="457200" indent="-457200" algn="l">
              <a:buFont typeface="Arial" panose="020B0604020202020204" pitchFamily="34" charset="0"/>
              <a:buChar char="•"/>
            </a:pPr>
            <a:r>
              <a:rPr lang="en-US" sz="3200">
                <a:solidFill>
                  <a:schemeClr val="tx1"/>
                </a:solidFill>
              </a:rPr>
              <a:t>Current Members only</a:t>
            </a:r>
          </a:p>
          <a:p>
            <a:pPr algn="l"/>
            <a:endParaRPr lang="en-US" sz="3200">
              <a:solidFill>
                <a:schemeClr val="tx1"/>
              </a:solidFill>
            </a:endParaRPr>
          </a:p>
          <a:p>
            <a:pPr marL="457200"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grpSp>
        <p:nvGrpSpPr>
          <p:cNvPr id="9" name="Group 8">
            <a:extLst>
              <a:ext uri="{FF2B5EF4-FFF2-40B4-BE49-F238E27FC236}">
                <a16:creationId xmlns:a16="http://schemas.microsoft.com/office/drawing/2014/main" id="{6D1DB7AA-A2EA-8272-310D-E9F48BC16AD0}"/>
              </a:ext>
            </a:extLst>
          </p:cNvPr>
          <p:cNvGrpSpPr/>
          <p:nvPr/>
        </p:nvGrpSpPr>
        <p:grpSpPr>
          <a:xfrm>
            <a:off x="14575306" y="2807994"/>
            <a:ext cx="2158924" cy="6755202"/>
            <a:chOff x="14314044" y="2775339"/>
            <a:chExt cx="2158924" cy="6755202"/>
          </a:xfrm>
        </p:grpSpPr>
        <p:pic>
          <p:nvPicPr>
            <p:cNvPr id="10" name="Picture 9">
              <a:extLst>
                <a:ext uri="{FF2B5EF4-FFF2-40B4-BE49-F238E27FC236}">
                  <a16:creationId xmlns:a16="http://schemas.microsoft.com/office/drawing/2014/main" id="{2CE0F2E7-143C-66A9-66EA-137FE24CEC51}"/>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11" name="Picture 10">
              <a:extLst>
                <a:ext uri="{FF2B5EF4-FFF2-40B4-BE49-F238E27FC236}">
                  <a16:creationId xmlns:a16="http://schemas.microsoft.com/office/drawing/2014/main" id="{E4773A57-62C7-21AF-A64B-C018D4FAF38E}"/>
                </a:ext>
              </a:extLst>
            </p:cNvPr>
            <p:cNvPicPr>
              <a:picLocks noChangeAspect="1"/>
            </p:cNvPicPr>
            <p:nvPr/>
          </p:nvPicPr>
          <p:blipFill>
            <a:blip r:embed="rId5"/>
            <a:stretch>
              <a:fillRect/>
            </a:stretch>
          </p:blipFill>
          <p:spPr>
            <a:xfrm>
              <a:off x="14314044" y="5275026"/>
              <a:ext cx="2055464" cy="2798403"/>
            </a:xfrm>
            <a:prstGeom prst="rect">
              <a:avLst/>
            </a:prstGeom>
          </p:spPr>
        </p:pic>
        <p:sp>
          <p:nvSpPr>
            <p:cNvPr id="12" name="TextBox 11">
              <a:extLst>
                <a:ext uri="{FF2B5EF4-FFF2-40B4-BE49-F238E27FC236}">
                  <a16:creationId xmlns:a16="http://schemas.microsoft.com/office/drawing/2014/main" id="{2BC01526-7220-8D1C-7A32-D00CCD6A40B8}"/>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3" name="TextBox 12">
              <a:extLst>
                <a:ext uri="{FF2B5EF4-FFF2-40B4-BE49-F238E27FC236}">
                  <a16:creationId xmlns:a16="http://schemas.microsoft.com/office/drawing/2014/main" id="{A736E549-2001-5CD4-B8D3-7E6E9B81A2BF}"/>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4" name="Rectangle 13">
              <a:extLst>
                <a:ext uri="{FF2B5EF4-FFF2-40B4-BE49-F238E27FC236}">
                  <a16:creationId xmlns:a16="http://schemas.microsoft.com/office/drawing/2014/main" id="{AFC141ED-C170-0186-CD0E-33DECCFDDD18}"/>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ED49467-B19D-9A31-14AD-3125FC7A7E0F}"/>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CA0DFC-0143-C5FD-8B4F-F3ED55CA9DD1}"/>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D5688866-3BE8-374A-4634-7CF461CE9C87}"/>
              </a:ext>
            </a:extLst>
          </p:cNvPr>
          <p:cNvPicPr>
            <a:picLocks noChangeAspect="1"/>
          </p:cNvPicPr>
          <p:nvPr/>
        </p:nvPicPr>
        <p:blipFill>
          <a:blip r:embed="rId6"/>
          <a:stretch>
            <a:fillRect/>
          </a:stretch>
        </p:blipFill>
        <p:spPr>
          <a:xfrm>
            <a:off x="8891071" y="4770944"/>
            <a:ext cx="5256680" cy="2113511"/>
          </a:xfrm>
          <a:prstGeom prst="rect">
            <a:avLst/>
          </a:prstGeom>
        </p:spPr>
      </p:pic>
      <p:pic>
        <p:nvPicPr>
          <p:cNvPr id="18" name="Picture 17">
            <a:extLst>
              <a:ext uri="{FF2B5EF4-FFF2-40B4-BE49-F238E27FC236}">
                <a16:creationId xmlns:a16="http://schemas.microsoft.com/office/drawing/2014/main" id="{0CB6347F-F9FA-E1CA-0B13-6E279879D3E5}"/>
              </a:ext>
            </a:extLst>
          </p:cNvPr>
          <p:cNvPicPr>
            <a:picLocks noChangeAspect="1"/>
          </p:cNvPicPr>
          <p:nvPr/>
        </p:nvPicPr>
        <p:blipFill>
          <a:blip r:embed="rId7"/>
          <a:stretch>
            <a:fillRect/>
          </a:stretch>
        </p:blipFill>
        <p:spPr>
          <a:xfrm>
            <a:off x="6615661" y="837817"/>
            <a:ext cx="10243589" cy="8169171"/>
          </a:xfrm>
          <a:prstGeom prst="rect">
            <a:avLst/>
          </a:prstGeom>
          <a:ln w="76200">
            <a:solidFill>
              <a:srgbClr val="FFC000"/>
            </a:solidFill>
          </a:ln>
        </p:spPr>
      </p:pic>
    </p:spTree>
    <p:extLst>
      <p:ext uri="{BB962C8B-B14F-4D97-AF65-F5344CB8AC3E}">
        <p14:creationId xmlns:p14="http://schemas.microsoft.com/office/powerpoint/2010/main" val="69591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PURCHASES</a:t>
            </a:r>
          </a:p>
        </p:txBody>
      </p:sp>
      <p:pic>
        <p:nvPicPr>
          <p:cNvPr id="2" name="Picture 1" descr="A screenshot of a computer&#10;&#10;Description automatically generated">
            <a:extLst>
              <a:ext uri="{FF2B5EF4-FFF2-40B4-BE49-F238E27FC236}">
                <a16:creationId xmlns:a16="http://schemas.microsoft.com/office/drawing/2014/main" id="{3799D466-5518-EF9B-2E37-C34B7A5A6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31" y="394251"/>
            <a:ext cx="10157114" cy="9025455"/>
          </a:xfrm>
          <a:prstGeom prst="rect">
            <a:avLst/>
          </a:prstGeom>
          <a:ln w="19050">
            <a:noFill/>
          </a:ln>
        </p:spPr>
      </p:pic>
      <p:sp>
        <p:nvSpPr>
          <p:cNvPr id="3" name="Rectangle 2">
            <a:extLst>
              <a:ext uri="{FF2B5EF4-FFF2-40B4-BE49-F238E27FC236}">
                <a16:creationId xmlns:a16="http://schemas.microsoft.com/office/drawing/2014/main" id="{A45CCF49-23C3-709E-5117-6BBB47B99A57}"/>
              </a:ext>
            </a:extLst>
          </p:cNvPr>
          <p:cNvSpPr/>
          <p:nvPr/>
        </p:nvSpPr>
        <p:spPr>
          <a:xfrm>
            <a:off x="6853862" y="7191495"/>
            <a:ext cx="1488558" cy="19737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735FA36-46A1-B251-464F-0832812A712A}"/>
              </a:ext>
            </a:extLst>
          </p:cNvPr>
          <p:cNvSpPr txBox="1"/>
          <p:nvPr/>
        </p:nvSpPr>
        <p:spPr>
          <a:xfrm>
            <a:off x="297240" y="1579540"/>
            <a:ext cx="5931034" cy="6494085"/>
          </a:xfrm>
          <a:prstGeom prst="rect">
            <a:avLst/>
          </a:prstGeom>
          <a:noFill/>
        </p:spPr>
        <p:txBody>
          <a:bodyPr wrap="square" rtlCol="0">
            <a:spAutoFit/>
          </a:bodyPr>
          <a:lstStyle/>
          <a:p>
            <a:pPr algn="l"/>
            <a:r>
              <a:rPr lang="en-US" sz="3200">
                <a:solidFill>
                  <a:schemeClr val="tx1"/>
                </a:solidFill>
              </a:rPr>
              <a:t>Purchase History</a:t>
            </a:r>
          </a:p>
          <a:p>
            <a:pPr algn="l"/>
            <a:endParaRPr lang="en-US" sz="3200">
              <a:solidFill>
                <a:schemeClr val="tx1"/>
              </a:solidFill>
            </a:endParaRPr>
          </a:p>
          <a:p>
            <a:pPr algn="l"/>
            <a:r>
              <a:rPr lang="en-US" sz="3200">
                <a:solidFill>
                  <a:schemeClr val="tx1"/>
                </a:solidFill>
              </a:rPr>
              <a:t>Pay Open Orders</a:t>
            </a:r>
          </a:p>
          <a:p>
            <a:pPr algn="l"/>
            <a:endParaRPr lang="en-US" sz="3200">
              <a:solidFill>
                <a:schemeClr val="tx1"/>
              </a:solidFill>
            </a:endParaRPr>
          </a:p>
          <a:p>
            <a:pPr algn="l"/>
            <a:r>
              <a:rPr lang="en-US" sz="3200">
                <a:solidFill>
                  <a:schemeClr val="tx1"/>
                </a:solidFill>
              </a:rPr>
              <a:t>Donation History</a:t>
            </a:r>
          </a:p>
          <a:p>
            <a:pPr algn="l"/>
            <a:endParaRPr lang="en-US" sz="3200">
              <a:solidFill>
                <a:schemeClr val="tx1"/>
              </a:solidFill>
            </a:endParaRPr>
          </a:p>
          <a:p>
            <a:pPr algn="l"/>
            <a:r>
              <a:rPr lang="en-US" sz="3200">
                <a:solidFill>
                  <a:schemeClr val="tx1"/>
                </a:solidFill>
              </a:rPr>
              <a:t>Donation Summary</a:t>
            </a:r>
          </a:p>
          <a:p>
            <a:pPr algn="l"/>
            <a:endParaRPr lang="en-US" sz="3200">
              <a:solidFill>
                <a:schemeClr val="tx1"/>
              </a:solidFill>
            </a:endParaRPr>
          </a:p>
          <a:p>
            <a:pPr algn="l"/>
            <a:r>
              <a:rPr lang="en-US" sz="3200">
                <a:solidFill>
                  <a:schemeClr val="tx1"/>
                </a:solidFill>
              </a:rPr>
              <a:t>Save Credit Cards</a:t>
            </a:r>
          </a:p>
          <a:p>
            <a:pPr algn="l"/>
            <a:endParaRPr lang="en-US" sz="3200">
              <a:solidFill>
                <a:schemeClr val="tx1"/>
              </a:solidFill>
            </a:endParaRPr>
          </a:p>
          <a:p>
            <a:pPr marL="457200"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grpSp>
        <p:nvGrpSpPr>
          <p:cNvPr id="4" name="Group 3">
            <a:extLst>
              <a:ext uri="{FF2B5EF4-FFF2-40B4-BE49-F238E27FC236}">
                <a16:creationId xmlns:a16="http://schemas.microsoft.com/office/drawing/2014/main" id="{6FDEA724-EE7B-EFD0-D5AE-CBDD8CA54DC3}"/>
              </a:ext>
            </a:extLst>
          </p:cNvPr>
          <p:cNvGrpSpPr/>
          <p:nvPr/>
        </p:nvGrpSpPr>
        <p:grpSpPr>
          <a:xfrm>
            <a:off x="14575306" y="2807994"/>
            <a:ext cx="2158924" cy="6755202"/>
            <a:chOff x="14314044" y="2775339"/>
            <a:chExt cx="2158924" cy="6755202"/>
          </a:xfrm>
        </p:grpSpPr>
        <p:pic>
          <p:nvPicPr>
            <p:cNvPr id="7" name="Picture 6">
              <a:extLst>
                <a:ext uri="{FF2B5EF4-FFF2-40B4-BE49-F238E27FC236}">
                  <a16:creationId xmlns:a16="http://schemas.microsoft.com/office/drawing/2014/main" id="{CC72BA74-D82C-206C-CDE4-AB5EF272BECA}"/>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9" name="Picture 8">
              <a:extLst>
                <a:ext uri="{FF2B5EF4-FFF2-40B4-BE49-F238E27FC236}">
                  <a16:creationId xmlns:a16="http://schemas.microsoft.com/office/drawing/2014/main" id="{8C9A61EF-3F01-B5FD-1166-9C9200FBFA7D}"/>
                </a:ext>
              </a:extLst>
            </p:cNvPr>
            <p:cNvPicPr>
              <a:picLocks noChangeAspect="1"/>
            </p:cNvPicPr>
            <p:nvPr/>
          </p:nvPicPr>
          <p:blipFill>
            <a:blip r:embed="rId5"/>
            <a:stretch>
              <a:fillRect/>
            </a:stretch>
          </p:blipFill>
          <p:spPr>
            <a:xfrm>
              <a:off x="14314044" y="5275026"/>
              <a:ext cx="2055464" cy="2798403"/>
            </a:xfrm>
            <a:prstGeom prst="rect">
              <a:avLst/>
            </a:prstGeom>
          </p:spPr>
        </p:pic>
        <p:sp>
          <p:nvSpPr>
            <p:cNvPr id="10" name="TextBox 9">
              <a:extLst>
                <a:ext uri="{FF2B5EF4-FFF2-40B4-BE49-F238E27FC236}">
                  <a16:creationId xmlns:a16="http://schemas.microsoft.com/office/drawing/2014/main" id="{DCAE15A9-5EE0-8C82-1F62-98E842AF53C7}"/>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1" name="TextBox 10">
              <a:extLst>
                <a:ext uri="{FF2B5EF4-FFF2-40B4-BE49-F238E27FC236}">
                  <a16:creationId xmlns:a16="http://schemas.microsoft.com/office/drawing/2014/main" id="{1ADCDB03-BFD2-BACA-A06F-96D499AA554F}"/>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2" name="Rectangle 11">
              <a:extLst>
                <a:ext uri="{FF2B5EF4-FFF2-40B4-BE49-F238E27FC236}">
                  <a16:creationId xmlns:a16="http://schemas.microsoft.com/office/drawing/2014/main" id="{2A309A37-86ED-2932-2F37-ECB3FA7ACA4E}"/>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B80A02-F144-3137-A223-35FB02926683}"/>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BEECFD0-99C9-9C65-B9A1-4AF6D5DD4DDF}"/>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0415CE2F-72F8-C010-D1F1-9D425D7CE860}"/>
              </a:ext>
            </a:extLst>
          </p:cNvPr>
          <p:cNvPicPr>
            <a:picLocks noChangeAspect="1"/>
          </p:cNvPicPr>
          <p:nvPr/>
        </p:nvPicPr>
        <p:blipFill>
          <a:blip r:embed="rId6"/>
          <a:stretch>
            <a:fillRect/>
          </a:stretch>
        </p:blipFill>
        <p:spPr>
          <a:xfrm>
            <a:off x="8964047" y="4764063"/>
            <a:ext cx="5256680" cy="2113511"/>
          </a:xfrm>
          <a:prstGeom prst="rect">
            <a:avLst/>
          </a:prstGeom>
        </p:spPr>
      </p:pic>
    </p:spTree>
    <p:extLst>
      <p:ext uri="{BB962C8B-B14F-4D97-AF65-F5344CB8AC3E}">
        <p14:creationId xmlns:p14="http://schemas.microsoft.com/office/powerpoint/2010/main" val="324374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PURCHASES</a:t>
            </a:r>
          </a:p>
        </p:txBody>
      </p:sp>
      <p:pic>
        <p:nvPicPr>
          <p:cNvPr id="2" name="Picture 1" descr="A screenshot of a computer&#10;&#10;Description automatically generated">
            <a:extLst>
              <a:ext uri="{FF2B5EF4-FFF2-40B4-BE49-F238E27FC236}">
                <a16:creationId xmlns:a16="http://schemas.microsoft.com/office/drawing/2014/main" id="{3D76AE4A-A6D4-E474-1443-2E8DBE6DD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31" y="394251"/>
            <a:ext cx="10157114" cy="9025455"/>
          </a:xfrm>
          <a:prstGeom prst="rect">
            <a:avLst/>
          </a:prstGeom>
          <a:ln w="19050">
            <a:noFill/>
          </a:ln>
        </p:spPr>
      </p:pic>
      <p:sp>
        <p:nvSpPr>
          <p:cNvPr id="3" name="Rectangle 2">
            <a:extLst>
              <a:ext uri="{FF2B5EF4-FFF2-40B4-BE49-F238E27FC236}">
                <a16:creationId xmlns:a16="http://schemas.microsoft.com/office/drawing/2014/main" id="{FCDBAC20-808C-4296-DACE-C5D1DCA78157}"/>
              </a:ext>
            </a:extLst>
          </p:cNvPr>
          <p:cNvSpPr/>
          <p:nvPr/>
        </p:nvSpPr>
        <p:spPr>
          <a:xfrm>
            <a:off x="6974958" y="8658787"/>
            <a:ext cx="1488558" cy="336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0DA26B8F-BBB5-7123-B77B-D5E106395DAD}"/>
              </a:ext>
            </a:extLst>
          </p:cNvPr>
          <p:cNvGrpSpPr/>
          <p:nvPr/>
        </p:nvGrpSpPr>
        <p:grpSpPr>
          <a:xfrm>
            <a:off x="14575306" y="2807994"/>
            <a:ext cx="2158924" cy="6755202"/>
            <a:chOff x="14314044" y="2775339"/>
            <a:chExt cx="2158924" cy="6755202"/>
          </a:xfrm>
        </p:grpSpPr>
        <p:pic>
          <p:nvPicPr>
            <p:cNvPr id="8" name="Picture 7">
              <a:extLst>
                <a:ext uri="{FF2B5EF4-FFF2-40B4-BE49-F238E27FC236}">
                  <a16:creationId xmlns:a16="http://schemas.microsoft.com/office/drawing/2014/main" id="{DB141405-6357-71E2-A0B3-B16A34189E8A}"/>
                </a:ext>
              </a:extLst>
            </p:cNvPr>
            <p:cNvPicPr>
              <a:picLocks noChangeAspect="1"/>
            </p:cNvPicPr>
            <p:nvPr/>
          </p:nvPicPr>
          <p:blipFill>
            <a:blip r:embed="rId4"/>
            <a:stretch>
              <a:fillRect/>
            </a:stretch>
          </p:blipFill>
          <p:spPr>
            <a:xfrm>
              <a:off x="14373191" y="2775339"/>
              <a:ext cx="1873881" cy="2114409"/>
            </a:xfrm>
            <a:prstGeom prst="rect">
              <a:avLst/>
            </a:prstGeom>
          </p:spPr>
        </p:pic>
        <p:pic>
          <p:nvPicPr>
            <p:cNvPr id="10" name="Picture 9">
              <a:extLst>
                <a:ext uri="{FF2B5EF4-FFF2-40B4-BE49-F238E27FC236}">
                  <a16:creationId xmlns:a16="http://schemas.microsoft.com/office/drawing/2014/main" id="{13B48803-34B0-E170-5584-E614B666B301}"/>
                </a:ext>
              </a:extLst>
            </p:cNvPr>
            <p:cNvPicPr>
              <a:picLocks noChangeAspect="1"/>
            </p:cNvPicPr>
            <p:nvPr/>
          </p:nvPicPr>
          <p:blipFill>
            <a:blip r:embed="rId5"/>
            <a:stretch>
              <a:fillRect/>
            </a:stretch>
          </p:blipFill>
          <p:spPr>
            <a:xfrm>
              <a:off x="14314044" y="5275026"/>
              <a:ext cx="2055464" cy="2798403"/>
            </a:xfrm>
            <a:prstGeom prst="rect">
              <a:avLst/>
            </a:prstGeom>
          </p:spPr>
        </p:pic>
        <p:sp>
          <p:nvSpPr>
            <p:cNvPr id="13" name="TextBox 12">
              <a:extLst>
                <a:ext uri="{FF2B5EF4-FFF2-40B4-BE49-F238E27FC236}">
                  <a16:creationId xmlns:a16="http://schemas.microsoft.com/office/drawing/2014/main" id="{DB514021-C6E9-3A64-3C3D-D3F510381A74}"/>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4" name="TextBox 13">
              <a:extLst>
                <a:ext uri="{FF2B5EF4-FFF2-40B4-BE49-F238E27FC236}">
                  <a16:creationId xmlns:a16="http://schemas.microsoft.com/office/drawing/2014/main" id="{5EE2EC43-CC7D-3545-0F82-6663218C992B}"/>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15" name="Rectangle 14">
              <a:extLst>
                <a:ext uri="{FF2B5EF4-FFF2-40B4-BE49-F238E27FC236}">
                  <a16:creationId xmlns:a16="http://schemas.microsoft.com/office/drawing/2014/main" id="{5188266C-2C86-FD68-59C8-FDCD3C1DC48C}"/>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DD5F5A-3DCD-C7B3-BF48-6F06693ABFE6}"/>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145360-A9D9-223F-3D2C-18401075FFF0}"/>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C6921E4A-0488-4F90-602C-0B43D27A1336}"/>
              </a:ext>
            </a:extLst>
          </p:cNvPr>
          <p:cNvPicPr>
            <a:picLocks noChangeAspect="1"/>
          </p:cNvPicPr>
          <p:nvPr/>
        </p:nvPicPr>
        <p:blipFill>
          <a:blip r:embed="rId6"/>
          <a:stretch>
            <a:fillRect/>
          </a:stretch>
        </p:blipFill>
        <p:spPr>
          <a:xfrm>
            <a:off x="9005411" y="4764063"/>
            <a:ext cx="5256680" cy="2113511"/>
          </a:xfrm>
          <a:prstGeom prst="rect">
            <a:avLst/>
          </a:prstGeom>
        </p:spPr>
      </p:pic>
      <p:pic>
        <p:nvPicPr>
          <p:cNvPr id="7" name="Picture 6">
            <a:extLst>
              <a:ext uri="{FF2B5EF4-FFF2-40B4-BE49-F238E27FC236}">
                <a16:creationId xmlns:a16="http://schemas.microsoft.com/office/drawing/2014/main" id="{023EC9E8-2F6F-A764-68F5-36946FD8DA0C}"/>
              </a:ext>
            </a:extLst>
          </p:cNvPr>
          <p:cNvPicPr>
            <a:picLocks noChangeAspect="1"/>
          </p:cNvPicPr>
          <p:nvPr/>
        </p:nvPicPr>
        <p:blipFill>
          <a:blip r:embed="rId7"/>
          <a:stretch>
            <a:fillRect/>
          </a:stretch>
        </p:blipFill>
        <p:spPr>
          <a:xfrm>
            <a:off x="6156700" y="482634"/>
            <a:ext cx="10509131" cy="7839969"/>
          </a:xfrm>
          <a:prstGeom prst="rect">
            <a:avLst/>
          </a:prstGeom>
          <a:ln w="76200">
            <a:solidFill>
              <a:srgbClr val="FFC000"/>
            </a:solidFill>
          </a:ln>
        </p:spPr>
      </p:pic>
      <p:sp>
        <p:nvSpPr>
          <p:cNvPr id="4" name="TextBox 3">
            <a:extLst>
              <a:ext uri="{FF2B5EF4-FFF2-40B4-BE49-F238E27FC236}">
                <a16:creationId xmlns:a16="http://schemas.microsoft.com/office/drawing/2014/main" id="{747E9161-BBE5-8B26-810C-6BBB15EC15DE}"/>
              </a:ext>
            </a:extLst>
          </p:cNvPr>
          <p:cNvSpPr txBox="1"/>
          <p:nvPr/>
        </p:nvSpPr>
        <p:spPr>
          <a:xfrm>
            <a:off x="297240" y="1579540"/>
            <a:ext cx="5931034" cy="1077218"/>
          </a:xfrm>
          <a:prstGeom prst="rect">
            <a:avLst/>
          </a:prstGeom>
          <a:noFill/>
        </p:spPr>
        <p:txBody>
          <a:bodyPr wrap="square" rtlCol="0">
            <a:spAutoFit/>
          </a:bodyPr>
          <a:lstStyle/>
          <a:p>
            <a:pPr algn="l"/>
            <a:r>
              <a:rPr lang="en-US" sz="3200">
                <a:solidFill>
                  <a:schemeClr val="tx1"/>
                </a:solidFill>
              </a:rPr>
              <a:t>Save Credit Cards</a:t>
            </a:r>
          </a:p>
          <a:p>
            <a:pPr marL="457200" indent="-457200" algn="l">
              <a:buFont typeface="Arial" panose="020B0604020202020204" pitchFamily="34" charset="0"/>
              <a:buChar char="•"/>
            </a:pPr>
            <a:r>
              <a:rPr lang="en-US" sz="3200">
                <a:solidFill>
                  <a:schemeClr val="tx1"/>
                </a:solidFill>
              </a:rPr>
              <a:t>Add New Card</a:t>
            </a:r>
            <a:endParaRPr lang="en-US" sz="3200"/>
          </a:p>
        </p:txBody>
      </p:sp>
      <p:pic>
        <p:nvPicPr>
          <p:cNvPr id="9" name="Picture 8">
            <a:extLst>
              <a:ext uri="{FF2B5EF4-FFF2-40B4-BE49-F238E27FC236}">
                <a16:creationId xmlns:a16="http://schemas.microsoft.com/office/drawing/2014/main" id="{6FC833AD-9CF5-79D4-DA0B-C8987B4A3B7F}"/>
              </a:ext>
            </a:extLst>
          </p:cNvPr>
          <p:cNvPicPr>
            <a:picLocks noChangeAspect="1"/>
          </p:cNvPicPr>
          <p:nvPr/>
        </p:nvPicPr>
        <p:blipFill>
          <a:blip r:embed="rId8"/>
          <a:stretch>
            <a:fillRect/>
          </a:stretch>
        </p:blipFill>
        <p:spPr>
          <a:xfrm>
            <a:off x="6300971" y="1044988"/>
            <a:ext cx="9392685" cy="4690798"/>
          </a:xfrm>
          <a:prstGeom prst="rect">
            <a:avLst/>
          </a:prstGeom>
        </p:spPr>
      </p:pic>
      <p:sp>
        <p:nvSpPr>
          <p:cNvPr id="12" name="Rectangle 11">
            <a:extLst>
              <a:ext uri="{FF2B5EF4-FFF2-40B4-BE49-F238E27FC236}">
                <a16:creationId xmlns:a16="http://schemas.microsoft.com/office/drawing/2014/main" id="{C075BBD9-F87E-1577-F90D-7976817A83CC}"/>
              </a:ext>
            </a:extLst>
          </p:cNvPr>
          <p:cNvSpPr/>
          <p:nvPr/>
        </p:nvSpPr>
        <p:spPr>
          <a:xfrm>
            <a:off x="6389955" y="3778935"/>
            <a:ext cx="9465382" cy="25586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06DCDA7-D983-F065-CD1B-7842D5C7512E}"/>
              </a:ext>
            </a:extLst>
          </p:cNvPr>
          <p:cNvPicPr>
            <a:picLocks noChangeAspect="1"/>
          </p:cNvPicPr>
          <p:nvPr/>
        </p:nvPicPr>
        <p:blipFill>
          <a:blip r:embed="rId9"/>
          <a:stretch>
            <a:fillRect/>
          </a:stretch>
        </p:blipFill>
        <p:spPr>
          <a:xfrm>
            <a:off x="6156400" y="543253"/>
            <a:ext cx="10309528" cy="3505012"/>
          </a:xfrm>
          <a:prstGeom prst="rect">
            <a:avLst/>
          </a:prstGeom>
        </p:spPr>
      </p:pic>
    </p:spTree>
    <p:extLst>
      <p:ext uri="{BB962C8B-B14F-4D97-AF65-F5344CB8AC3E}">
        <p14:creationId xmlns:p14="http://schemas.microsoft.com/office/powerpoint/2010/main" val="100481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000"/>
                                        <p:tgtEl>
                                          <p:spTgt spid="1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a:xfrm>
            <a:off x="481012" y="394252"/>
            <a:ext cx="4681537" cy="482048"/>
          </a:xfrm>
        </p:spPr>
        <p:txBody>
          <a:bodyPr>
            <a:normAutofit fontScale="77500" lnSpcReduction="20000"/>
          </a:bodyPr>
          <a:lstStyle/>
          <a:p>
            <a:r>
              <a:rPr lang="en-US"/>
              <a:t>MY ACCOUNT &amp; HELP RESOURCES</a:t>
            </a:r>
          </a:p>
        </p:txBody>
      </p:sp>
      <p:pic>
        <p:nvPicPr>
          <p:cNvPr id="15" name="Picture 14" descr="A screenshot of a computer&#10;&#10;Description automatically generated">
            <a:extLst>
              <a:ext uri="{FF2B5EF4-FFF2-40B4-BE49-F238E27FC236}">
                <a16:creationId xmlns:a16="http://schemas.microsoft.com/office/drawing/2014/main" id="{87D21B5B-7333-EB04-6447-E5F966F6E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894" y="149491"/>
            <a:ext cx="10565606" cy="9388434"/>
          </a:xfrm>
          <a:prstGeom prst="rect">
            <a:avLst/>
          </a:prstGeom>
          <a:ln w="19050">
            <a:solidFill>
              <a:schemeClr val="bg1"/>
            </a:solidFill>
          </a:ln>
        </p:spPr>
      </p:pic>
      <p:sp>
        <p:nvSpPr>
          <p:cNvPr id="14" name="Rectangle: Rounded Corners 13">
            <a:extLst>
              <a:ext uri="{FF2B5EF4-FFF2-40B4-BE49-F238E27FC236}">
                <a16:creationId xmlns:a16="http://schemas.microsoft.com/office/drawing/2014/main" id="{147A1AA5-3BC3-A2AA-A6AC-B0ED21D478CC}"/>
              </a:ext>
            </a:extLst>
          </p:cNvPr>
          <p:cNvSpPr/>
          <p:nvPr/>
        </p:nvSpPr>
        <p:spPr>
          <a:xfrm>
            <a:off x="11507178" y="1410322"/>
            <a:ext cx="1982868" cy="4770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3" name="Picture 12">
            <a:extLst>
              <a:ext uri="{FF2B5EF4-FFF2-40B4-BE49-F238E27FC236}">
                <a16:creationId xmlns:a16="http://schemas.microsoft.com/office/drawing/2014/main" id="{80B638FE-ED84-344D-21DF-9DCAE7979B90}"/>
              </a:ext>
            </a:extLst>
          </p:cNvPr>
          <p:cNvPicPr>
            <a:picLocks noChangeAspect="1"/>
          </p:cNvPicPr>
          <p:nvPr/>
        </p:nvPicPr>
        <p:blipFill>
          <a:blip r:embed="rId4"/>
          <a:stretch>
            <a:fillRect/>
          </a:stretch>
        </p:blipFill>
        <p:spPr>
          <a:xfrm>
            <a:off x="776553" y="1887360"/>
            <a:ext cx="3871912" cy="4572150"/>
          </a:xfrm>
          <a:prstGeom prst="rect">
            <a:avLst/>
          </a:prstGeom>
        </p:spPr>
      </p:pic>
      <p:sp>
        <p:nvSpPr>
          <p:cNvPr id="2" name="Rectangle 1">
            <a:extLst>
              <a:ext uri="{FF2B5EF4-FFF2-40B4-BE49-F238E27FC236}">
                <a16:creationId xmlns:a16="http://schemas.microsoft.com/office/drawing/2014/main" id="{46E5ADEF-C18B-40AD-BF8B-0628DD51872D}"/>
              </a:ext>
            </a:extLst>
          </p:cNvPr>
          <p:cNvSpPr/>
          <p:nvPr/>
        </p:nvSpPr>
        <p:spPr>
          <a:xfrm>
            <a:off x="935665" y="4082902"/>
            <a:ext cx="3381154" cy="1063256"/>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156DA1F-DC65-0809-8E40-B0985BB5DF12}"/>
              </a:ext>
            </a:extLst>
          </p:cNvPr>
          <p:cNvGrpSpPr/>
          <p:nvPr/>
        </p:nvGrpSpPr>
        <p:grpSpPr>
          <a:xfrm>
            <a:off x="14477332" y="2807994"/>
            <a:ext cx="2158924" cy="6755202"/>
            <a:chOff x="14314044" y="2775339"/>
            <a:chExt cx="2158924" cy="6755202"/>
          </a:xfrm>
        </p:grpSpPr>
        <p:pic>
          <p:nvPicPr>
            <p:cNvPr id="5" name="Picture 4">
              <a:extLst>
                <a:ext uri="{FF2B5EF4-FFF2-40B4-BE49-F238E27FC236}">
                  <a16:creationId xmlns:a16="http://schemas.microsoft.com/office/drawing/2014/main" id="{4A867C43-B3E0-7C14-326C-99382806A42E}"/>
                </a:ext>
              </a:extLst>
            </p:cNvPr>
            <p:cNvPicPr>
              <a:picLocks noChangeAspect="1"/>
            </p:cNvPicPr>
            <p:nvPr/>
          </p:nvPicPr>
          <p:blipFill>
            <a:blip r:embed="rId5"/>
            <a:stretch>
              <a:fillRect/>
            </a:stretch>
          </p:blipFill>
          <p:spPr>
            <a:xfrm>
              <a:off x="14373191" y="2775339"/>
              <a:ext cx="1873881" cy="2114409"/>
            </a:xfrm>
            <a:prstGeom prst="rect">
              <a:avLst/>
            </a:prstGeom>
          </p:spPr>
        </p:pic>
        <p:pic>
          <p:nvPicPr>
            <p:cNvPr id="6" name="Picture 5">
              <a:extLst>
                <a:ext uri="{FF2B5EF4-FFF2-40B4-BE49-F238E27FC236}">
                  <a16:creationId xmlns:a16="http://schemas.microsoft.com/office/drawing/2014/main" id="{F83133B7-688A-B02B-705E-E6F6BE62737C}"/>
                </a:ext>
              </a:extLst>
            </p:cNvPr>
            <p:cNvPicPr>
              <a:picLocks noChangeAspect="1"/>
            </p:cNvPicPr>
            <p:nvPr/>
          </p:nvPicPr>
          <p:blipFill>
            <a:blip r:embed="rId6"/>
            <a:stretch>
              <a:fillRect/>
            </a:stretch>
          </p:blipFill>
          <p:spPr>
            <a:xfrm>
              <a:off x="14314044" y="5275026"/>
              <a:ext cx="2055464" cy="2798403"/>
            </a:xfrm>
            <a:prstGeom prst="rect">
              <a:avLst/>
            </a:prstGeom>
          </p:spPr>
        </p:pic>
        <p:sp>
          <p:nvSpPr>
            <p:cNvPr id="7" name="TextBox 6">
              <a:extLst>
                <a:ext uri="{FF2B5EF4-FFF2-40B4-BE49-F238E27FC236}">
                  <a16:creationId xmlns:a16="http://schemas.microsoft.com/office/drawing/2014/main" id="{06281846-C93F-8CD7-298E-BA5A7829F51A}"/>
                </a:ext>
              </a:extLst>
            </p:cNvPr>
            <p:cNvSpPr txBox="1"/>
            <p:nvPr/>
          </p:nvSpPr>
          <p:spPr>
            <a:xfrm>
              <a:off x="15247789" y="3949344"/>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8" name="TextBox 7">
              <a:extLst>
                <a:ext uri="{FF2B5EF4-FFF2-40B4-BE49-F238E27FC236}">
                  <a16:creationId xmlns:a16="http://schemas.microsoft.com/office/drawing/2014/main" id="{DCE2BE7C-FC7B-20AC-0CB7-FC1A3FD416D8}"/>
                </a:ext>
              </a:extLst>
            </p:cNvPr>
            <p:cNvSpPr txBox="1"/>
            <p:nvPr/>
          </p:nvSpPr>
          <p:spPr>
            <a:xfrm>
              <a:off x="15379318" y="7020712"/>
              <a:ext cx="1093650" cy="215444"/>
            </a:xfrm>
            <a:prstGeom prst="rect">
              <a:avLst/>
            </a:prstGeom>
            <a:solidFill>
              <a:schemeClr val="accent2"/>
            </a:solidFill>
            <a:ln>
              <a:solidFill>
                <a:schemeClr val="bg1"/>
              </a:solidFill>
            </a:ln>
          </p:spPr>
          <p:txBody>
            <a:bodyPr wrap="square" rtlCol="0">
              <a:spAutoFit/>
            </a:bodyPr>
            <a:lstStyle/>
            <a:p>
              <a:pPr algn="l"/>
              <a:r>
                <a:rPr lang="en-US" sz="800" b="1"/>
                <a:t>000123456789</a:t>
              </a:r>
            </a:p>
          </p:txBody>
        </p:sp>
        <p:sp>
          <p:nvSpPr>
            <p:cNvPr id="9" name="Rectangle 8">
              <a:extLst>
                <a:ext uri="{FF2B5EF4-FFF2-40B4-BE49-F238E27FC236}">
                  <a16:creationId xmlns:a16="http://schemas.microsoft.com/office/drawing/2014/main" id="{5A960DAC-98D9-816D-D3B2-C519B107536C}"/>
                </a:ext>
              </a:extLst>
            </p:cNvPr>
            <p:cNvSpPr/>
            <p:nvPr/>
          </p:nvSpPr>
          <p:spPr>
            <a:xfrm>
              <a:off x="14373191" y="4857698"/>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50E98D-269C-9D1A-2A08-7C6C8DB47CEE}"/>
                </a:ext>
              </a:extLst>
            </p:cNvPr>
            <p:cNvSpPr/>
            <p:nvPr/>
          </p:nvSpPr>
          <p:spPr>
            <a:xfrm>
              <a:off x="14387465" y="8037612"/>
              <a:ext cx="1759438" cy="56210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FB57979-DEC1-2EC0-C08E-F5BEAB7CC9EA}"/>
                </a:ext>
              </a:extLst>
            </p:cNvPr>
            <p:cNvSpPr/>
            <p:nvPr/>
          </p:nvSpPr>
          <p:spPr>
            <a:xfrm>
              <a:off x="14393447" y="9125487"/>
              <a:ext cx="17594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67A5F72C-24B2-F745-9100-FB89AF71CA32}"/>
              </a:ext>
            </a:extLst>
          </p:cNvPr>
          <p:cNvPicPr>
            <a:picLocks noChangeAspect="1"/>
          </p:cNvPicPr>
          <p:nvPr/>
        </p:nvPicPr>
        <p:blipFill>
          <a:blip r:embed="rId7"/>
          <a:stretch>
            <a:fillRect/>
          </a:stretch>
        </p:blipFill>
        <p:spPr>
          <a:xfrm>
            <a:off x="8670131" y="4764063"/>
            <a:ext cx="5256680" cy="2113511"/>
          </a:xfrm>
          <a:prstGeom prst="rect">
            <a:avLst/>
          </a:prstGeom>
        </p:spPr>
      </p:pic>
    </p:spTree>
    <p:extLst>
      <p:ext uri="{BB962C8B-B14F-4D97-AF65-F5344CB8AC3E}">
        <p14:creationId xmlns:p14="http://schemas.microsoft.com/office/powerpoint/2010/main" val="32274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0370DD-80A6-BA33-7139-B1BD2C6677E9}"/>
              </a:ext>
            </a:extLst>
          </p:cNvPr>
          <p:cNvSpPr txBox="1"/>
          <p:nvPr/>
        </p:nvSpPr>
        <p:spPr>
          <a:xfrm>
            <a:off x="1971674" y="145763"/>
            <a:ext cx="12982575" cy="2862322"/>
          </a:xfrm>
          <a:prstGeom prst="rect">
            <a:avLst/>
          </a:prstGeom>
          <a:noFill/>
        </p:spPr>
        <p:txBody>
          <a:bodyPr wrap="square">
            <a:spAutoFit/>
          </a:bodyPr>
          <a:lstStyle/>
          <a:p>
            <a:r>
              <a:rPr lang="en-US" sz="6000">
                <a:solidFill>
                  <a:srgbClr val="0070C0"/>
                </a:solidFill>
              </a:rPr>
              <a:t>Contact your department or national MyLegion support to assist with any questions or help with MyLegion.</a:t>
            </a:r>
          </a:p>
        </p:txBody>
      </p:sp>
      <p:sp>
        <p:nvSpPr>
          <p:cNvPr id="7" name="TextBox 6">
            <a:extLst>
              <a:ext uri="{FF2B5EF4-FFF2-40B4-BE49-F238E27FC236}">
                <a16:creationId xmlns:a16="http://schemas.microsoft.com/office/drawing/2014/main" id="{3B9AF616-EA4B-7AB9-5135-A59BDCECD930}"/>
              </a:ext>
            </a:extLst>
          </p:cNvPr>
          <p:cNvSpPr txBox="1"/>
          <p:nvPr/>
        </p:nvSpPr>
        <p:spPr>
          <a:xfrm>
            <a:off x="876300" y="3813483"/>
            <a:ext cx="15792450" cy="5078313"/>
          </a:xfrm>
          <a:prstGeom prst="rect">
            <a:avLst/>
          </a:prstGeom>
          <a:noFill/>
        </p:spPr>
        <p:txBody>
          <a:bodyPr wrap="square">
            <a:spAutoFit/>
          </a:bodyPr>
          <a:lstStyle/>
          <a:p>
            <a:pPr algn="ctr"/>
            <a:r>
              <a:rPr lang="en-US" sz="5400">
                <a:solidFill>
                  <a:schemeClr val="accent1"/>
                </a:solidFill>
              </a:rPr>
              <a:t>MyLegion@legion.org</a:t>
            </a:r>
          </a:p>
          <a:p>
            <a:pPr algn="ctr"/>
            <a:r>
              <a:rPr lang="en-US" sz="5400">
                <a:solidFill>
                  <a:schemeClr val="accent1"/>
                </a:solidFill>
              </a:rPr>
              <a:t>833.253.9995</a:t>
            </a:r>
          </a:p>
          <a:p>
            <a:pPr algn="ctr"/>
            <a:endParaRPr lang="en-US" sz="5400">
              <a:solidFill>
                <a:schemeClr val="accent1"/>
              </a:solidFill>
            </a:endParaRPr>
          </a:p>
          <a:p>
            <a:pPr algn="ctr"/>
            <a:r>
              <a:rPr lang="en-US" sz="5400">
                <a:solidFill>
                  <a:schemeClr val="accent1"/>
                </a:solidFill>
              </a:rPr>
              <a:t>Monday – Friday</a:t>
            </a:r>
          </a:p>
          <a:p>
            <a:pPr algn="ctr"/>
            <a:r>
              <a:rPr lang="en-US" sz="5400">
                <a:solidFill>
                  <a:schemeClr val="accent1"/>
                </a:solidFill>
              </a:rPr>
              <a:t>8:00am – 4:30pm</a:t>
            </a:r>
          </a:p>
          <a:p>
            <a:pPr algn="ctr"/>
            <a:r>
              <a:rPr lang="en-US" sz="5400">
                <a:solidFill>
                  <a:schemeClr val="accent1"/>
                </a:solidFill>
              </a:rPr>
              <a:t>(Eastern)</a:t>
            </a:r>
          </a:p>
        </p:txBody>
      </p:sp>
    </p:spTree>
    <p:extLst>
      <p:ext uri="{BB962C8B-B14F-4D97-AF65-F5344CB8AC3E}">
        <p14:creationId xmlns:p14="http://schemas.microsoft.com/office/powerpoint/2010/main" val="110927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a:t>LOGIN</a:t>
            </a:r>
          </a:p>
        </p:txBody>
      </p:sp>
      <p:pic>
        <p:nvPicPr>
          <p:cNvPr id="4" name="Picture 3">
            <a:extLst>
              <a:ext uri="{FF2B5EF4-FFF2-40B4-BE49-F238E27FC236}">
                <a16:creationId xmlns:a16="http://schemas.microsoft.com/office/drawing/2014/main" id="{802309AC-66E9-6492-5727-1B185AADA008}"/>
              </a:ext>
            </a:extLst>
          </p:cNvPr>
          <p:cNvPicPr>
            <a:picLocks noChangeAspect="1"/>
          </p:cNvPicPr>
          <p:nvPr/>
        </p:nvPicPr>
        <p:blipFill>
          <a:blip r:embed="rId3"/>
          <a:stretch>
            <a:fillRect/>
          </a:stretch>
        </p:blipFill>
        <p:spPr>
          <a:xfrm>
            <a:off x="6768115" y="394252"/>
            <a:ext cx="9413995" cy="9033815"/>
          </a:xfrm>
          <a:prstGeom prst="rect">
            <a:avLst/>
          </a:prstGeom>
          <a:ln w="28575">
            <a:solidFill>
              <a:schemeClr val="tx1"/>
            </a:solidFill>
          </a:ln>
        </p:spPr>
      </p:pic>
      <p:pic>
        <p:nvPicPr>
          <p:cNvPr id="5" name="Picture 4">
            <a:extLst>
              <a:ext uri="{FF2B5EF4-FFF2-40B4-BE49-F238E27FC236}">
                <a16:creationId xmlns:a16="http://schemas.microsoft.com/office/drawing/2014/main" id="{45605049-63F7-DCA8-924D-59284CDACD31}"/>
              </a:ext>
            </a:extLst>
          </p:cNvPr>
          <p:cNvPicPr>
            <a:picLocks noChangeAspect="1"/>
          </p:cNvPicPr>
          <p:nvPr/>
        </p:nvPicPr>
        <p:blipFill>
          <a:blip r:embed="rId4"/>
          <a:stretch>
            <a:fillRect/>
          </a:stretch>
        </p:blipFill>
        <p:spPr>
          <a:xfrm>
            <a:off x="799596" y="1640801"/>
            <a:ext cx="4686340" cy="6471998"/>
          </a:xfrm>
          <a:prstGeom prst="rect">
            <a:avLst/>
          </a:prstGeom>
          <a:ln>
            <a:solidFill>
              <a:schemeClr val="accent1"/>
            </a:solidFill>
          </a:ln>
        </p:spPr>
      </p:pic>
      <p:pic>
        <p:nvPicPr>
          <p:cNvPr id="7" name="Picture 6">
            <a:extLst>
              <a:ext uri="{FF2B5EF4-FFF2-40B4-BE49-F238E27FC236}">
                <a16:creationId xmlns:a16="http://schemas.microsoft.com/office/drawing/2014/main" id="{1CD0D9D7-45AC-9853-35EE-CD4DE10AE135}"/>
              </a:ext>
            </a:extLst>
          </p:cNvPr>
          <p:cNvPicPr>
            <a:picLocks noChangeAspect="1"/>
          </p:cNvPicPr>
          <p:nvPr/>
        </p:nvPicPr>
        <p:blipFill>
          <a:blip r:embed="rId5"/>
          <a:stretch>
            <a:fillRect/>
          </a:stretch>
        </p:blipFill>
        <p:spPr>
          <a:xfrm>
            <a:off x="10085714" y="5231221"/>
            <a:ext cx="3689575" cy="712759"/>
          </a:xfrm>
          <a:prstGeom prst="rect">
            <a:avLst/>
          </a:prstGeom>
          <a:ln w="57150">
            <a:solidFill>
              <a:srgbClr val="FFC000"/>
            </a:solidFill>
          </a:ln>
        </p:spPr>
      </p:pic>
    </p:spTree>
    <p:extLst>
      <p:ext uri="{BB962C8B-B14F-4D97-AF65-F5344CB8AC3E}">
        <p14:creationId xmlns:p14="http://schemas.microsoft.com/office/powerpoint/2010/main" val="38384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500" fill="hold"/>
                                        <p:tgtEl>
                                          <p:spTgt spid="5"/>
                                        </p:tgtEl>
                                        <p:attrNameLst>
                                          <p:attrName>ppt_w</p:attrName>
                                        </p:attrNameLst>
                                      </p:cBhvr>
                                      <p:tavLst>
                                        <p:tav tm="0">
                                          <p:val>
                                            <p:fltVal val="0"/>
                                          </p:val>
                                        </p:tav>
                                        <p:tav tm="100000">
                                          <p:val>
                                            <p:strVal val="#ppt_w"/>
                                          </p:val>
                                        </p:tav>
                                      </p:tavLst>
                                    </p:anim>
                                    <p:anim calcmode="lin" valueType="num">
                                      <p:cBhvr>
                                        <p:cTn id="13" dur="1500" fill="hold"/>
                                        <p:tgtEl>
                                          <p:spTgt spid="5"/>
                                        </p:tgtEl>
                                        <p:attrNameLst>
                                          <p:attrName>ppt_h</p:attrName>
                                        </p:attrNameLst>
                                      </p:cBhvr>
                                      <p:tavLst>
                                        <p:tav tm="0">
                                          <p:val>
                                            <p:fltVal val="0"/>
                                          </p:val>
                                        </p:tav>
                                        <p:tav tm="100000">
                                          <p:val>
                                            <p:strVal val="#ppt_h"/>
                                          </p:val>
                                        </p:tav>
                                      </p:tavLst>
                                    </p:anim>
                                    <p:animEffect transition="in" filter="fade">
                                      <p:cBhvr>
                                        <p:cTn id="14"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endParaRPr lang="en-US"/>
          </a:p>
        </p:txBody>
      </p:sp>
      <p:grpSp>
        <p:nvGrpSpPr>
          <p:cNvPr id="6" name="Group 5">
            <a:extLst>
              <a:ext uri="{FF2B5EF4-FFF2-40B4-BE49-F238E27FC236}">
                <a16:creationId xmlns:a16="http://schemas.microsoft.com/office/drawing/2014/main" id="{9C2EF53E-AC52-DE36-F1E9-287CE21EA92D}"/>
              </a:ext>
            </a:extLst>
          </p:cNvPr>
          <p:cNvGrpSpPr/>
          <p:nvPr/>
        </p:nvGrpSpPr>
        <p:grpSpPr>
          <a:xfrm>
            <a:off x="-224197" y="0"/>
            <a:ext cx="15383369" cy="9491094"/>
            <a:chOff x="-224197" y="0"/>
            <a:chExt cx="15383369" cy="9491094"/>
          </a:xfrm>
        </p:grpSpPr>
        <p:sp>
          <p:nvSpPr>
            <p:cNvPr id="5" name="Rectangle 4">
              <a:extLst>
                <a:ext uri="{FF2B5EF4-FFF2-40B4-BE49-F238E27FC236}">
                  <a16:creationId xmlns:a16="http://schemas.microsoft.com/office/drawing/2014/main" id="{1C2ABA77-C5B4-B2C6-E672-B5ED4CC0EF6E}"/>
                </a:ext>
              </a:extLst>
            </p:cNvPr>
            <p:cNvSpPr/>
            <p:nvPr/>
          </p:nvSpPr>
          <p:spPr>
            <a:xfrm>
              <a:off x="-224197" y="0"/>
              <a:ext cx="5979261" cy="1297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6AE255-E283-A435-DA79-F567B8F90169}"/>
                </a:ext>
              </a:extLst>
            </p:cNvPr>
            <p:cNvPicPr>
              <a:picLocks noChangeAspect="1"/>
            </p:cNvPicPr>
            <p:nvPr/>
          </p:nvPicPr>
          <p:blipFill>
            <a:blip r:embed="rId3"/>
            <a:stretch>
              <a:fillRect/>
            </a:stretch>
          </p:blipFill>
          <p:spPr>
            <a:xfrm>
              <a:off x="1919035" y="262505"/>
              <a:ext cx="13240137" cy="9228589"/>
            </a:xfrm>
            <a:prstGeom prst="rect">
              <a:avLst/>
            </a:prstGeom>
          </p:spPr>
        </p:pic>
      </p:grpSp>
      <p:sp>
        <p:nvSpPr>
          <p:cNvPr id="7" name="Rectangle 6">
            <a:extLst>
              <a:ext uri="{FF2B5EF4-FFF2-40B4-BE49-F238E27FC236}">
                <a16:creationId xmlns:a16="http://schemas.microsoft.com/office/drawing/2014/main" id="{88FDF37D-BDE1-3996-D17F-795F62B3ABA4}"/>
              </a:ext>
            </a:extLst>
          </p:cNvPr>
          <p:cNvSpPr/>
          <p:nvPr/>
        </p:nvSpPr>
        <p:spPr>
          <a:xfrm>
            <a:off x="10702636" y="624421"/>
            <a:ext cx="2015837" cy="821607"/>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B3BFBE3-06BF-BD8A-FC55-8482F0CACA59}"/>
              </a:ext>
            </a:extLst>
          </p:cNvPr>
          <p:cNvSpPr/>
          <p:nvPr/>
        </p:nvSpPr>
        <p:spPr>
          <a:xfrm>
            <a:off x="417218" y="1297656"/>
            <a:ext cx="1438022" cy="821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35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endParaRPr lang="en-US"/>
          </a:p>
        </p:txBody>
      </p:sp>
      <p:grpSp>
        <p:nvGrpSpPr>
          <p:cNvPr id="5" name="Group 4">
            <a:extLst>
              <a:ext uri="{FF2B5EF4-FFF2-40B4-BE49-F238E27FC236}">
                <a16:creationId xmlns:a16="http://schemas.microsoft.com/office/drawing/2014/main" id="{70A9AD3C-A372-2197-A4C5-8A948ACE774A}"/>
              </a:ext>
            </a:extLst>
          </p:cNvPr>
          <p:cNvGrpSpPr/>
          <p:nvPr/>
        </p:nvGrpSpPr>
        <p:grpSpPr>
          <a:xfrm>
            <a:off x="-224197" y="0"/>
            <a:ext cx="15383369" cy="9491094"/>
            <a:chOff x="-224197" y="0"/>
            <a:chExt cx="15383369" cy="9491094"/>
          </a:xfrm>
        </p:grpSpPr>
        <p:sp>
          <p:nvSpPr>
            <p:cNvPr id="6" name="Rectangle 5">
              <a:extLst>
                <a:ext uri="{FF2B5EF4-FFF2-40B4-BE49-F238E27FC236}">
                  <a16:creationId xmlns:a16="http://schemas.microsoft.com/office/drawing/2014/main" id="{65B895DB-F8E0-5E76-4731-48927C46E366}"/>
                </a:ext>
              </a:extLst>
            </p:cNvPr>
            <p:cNvSpPr/>
            <p:nvPr/>
          </p:nvSpPr>
          <p:spPr>
            <a:xfrm>
              <a:off x="-224197" y="0"/>
              <a:ext cx="5979261" cy="15481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CE3154-43CA-F913-567A-3C151B780537}"/>
                </a:ext>
              </a:extLst>
            </p:cNvPr>
            <p:cNvPicPr>
              <a:picLocks noChangeAspect="1"/>
            </p:cNvPicPr>
            <p:nvPr/>
          </p:nvPicPr>
          <p:blipFill>
            <a:blip r:embed="rId3"/>
            <a:stretch>
              <a:fillRect/>
            </a:stretch>
          </p:blipFill>
          <p:spPr>
            <a:xfrm>
              <a:off x="1919035" y="262505"/>
              <a:ext cx="13240137" cy="9228589"/>
            </a:xfrm>
            <a:prstGeom prst="rect">
              <a:avLst/>
            </a:prstGeom>
          </p:spPr>
        </p:pic>
      </p:grpSp>
      <p:pic>
        <p:nvPicPr>
          <p:cNvPr id="4" name="Picture 3">
            <a:extLst>
              <a:ext uri="{FF2B5EF4-FFF2-40B4-BE49-F238E27FC236}">
                <a16:creationId xmlns:a16="http://schemas.microsoft.com/office/drawing/2014/main" id="{DD3D73C0-BCFD-5DC8-D08B-F0E6FB7DC2C5}"/>
              </a:ext>
            </a:extLst>
          </p:cNvPr>
          <p:cNvPicPr>
            <a:picLocks noChangeAspect="1"/>
          </p:cNvPicPr>
          <p:nvPr/>
        </p:nvPicPr>
        <p:blipFill>
          <a:blip r:embed="rId4"/>
          <a:stretch>
            <a:fillRect/>
          </a:stretch>
        </p:blipFill>
        <p:spPr>
          <a:xfrm>
            <a:off x="1948144" y="1548128"/>
            <a:ext cx="3551740" cy="4473679"/>
          </a:xfrm>
          <a:prstGeom prst="rect">
            <a:avLst/>
          </a:prstGeom>
          <a:ln w="57150">
            <a:solidFill>
              <a:srgbClr val="FFC000"/>
            </a:solidFill>
          </a:ln>
        </p:spPr>
      </p:pic>
    </p:spTree>
    <p:extLst>
      <p:ext uri="{BB962C8B-B14F-4D97-AF65-F5344CB8AC3E}">
        <p14:creationId xmlns:p14="http://schemas.microsoft.com/office/powerpoint/2010/main" val="293608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endParaRPr lang="en-US"/>
          </a:p>
        </p:txBody>
      </p:sp>
      <p:grpSp>
        <p:nvGrpSpPr>
          <p:cNvPr id="7" name="Group 6">
            <a:extLst>
              <a:ext uri="{FF2B5EF4-FFF2-40B4-BE49-F238E27FC236}">
                <a16:creationId xmlns:a16="http://schemas.microsoft.com/office/drawing/2014/main" id="{6A857A28-7B72-068F-9BAF-70CCB6638B20}"/>
              </a:ext>
            </a:extLst>
          </p:cNvPr>
          <p:cNvGrpSpPr/>
          <p:nvPr/>
        </p:nvGrpSpPr>
        <p:grpSpPr>
          <a:xfrm>
            <a:off x="-224197" y="0"/>
            <a:ext cx="15383369" cy="9491094"/>
            <a:chOff x="-224197" y="0"/>
            <a:chExt cx="15383369" cy="9491094"/>
          </a:xfrm>
        </p:grpSpPr>
        <p:sp>
          <p:nvSpPr>
            <p:cNvPr id="8" name="Rectangle 7">
              <a:extLst>
                <a:ext uri="{FF2B5EF4-FFF2-40B4-BE49-F238E27FC236}">
                  <a16:creationId xmlns:a16="http://schemas.microsoft.com/office/drawing/2014/main" id="{96F6CD52-39F1-16BE-2058-43A439B3FF4C}"/>
                </a:ext>
              </a:extLst>
            </p:cNvPr>
            <p:cNvSpPr/>
            <p:nvPr/>
          </p:nvSpPr>
          <p:spPr>
            <a:xfrm>
              <a:off x="-224197" y="0"/>
              <a:ext cx="5979261" cy="1392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36ADEB3-E11A-98BB-7817-BBD96D33ECD7}"/>
                </a:ext>
              </a:extLst>
            </p:cNvPr>
            <p:cNvPicPr>
              <a:picLocks noChangeAspect="1"/>
            </p:cNvPicPr>
            <p:nvPr/>
          </p:nvPicPr>
          <p:blipFill>
            <a:blip r:embed="rId3"/>
            <a:stretch>
              <a:fillRect/>
            </a:stretch>
          </p:blipFill>
          <p:spPr>
            <a:xfrm>
              <a:off x="1919035" y="262505"/>
              <a:ext cx="13240137" cy="9228589"/>
            </a:xfrm>
            <a:prstGeom prst="rect">
              <a:avLst/>
            </a:prstGeom>
          </p:spPr>
        </p:pic>
      </p:grpSp>
      <p:pic>
        <p:nvPicPr>
          <p:cNvPr id="5" name="Picture 4">
            <a:extLst>
              <a:ext uri="{FF2B5EF4-FFF2-40B4-BE49-F238E27FC236}">
                <a16:creationId xmlns:a16="http://schemas.microsoft.com/office/drawing/2014/main" id="{922BE72A-579D-3DC4-AC83-7965869543C7}"/>
              </a:ext>
            </a:extLst>
          </p:cNvPr>
          <p:cNvPicPr>
            <a:picLocks noChangeAspect="1"/>
          </p:cNvPicPr>
          <p:nvPr/>
        </p:nvPicPr>
        <p:blipFill>
          <a:blip r:embed="rId4"/>
          <a:stretch>
            <a:fillRect/>
          </a:stretch>
        </p:blipFill>
        <p:spPr>
          <a:xfrm>
            <a:off x="4139412" y="1542140"/>
            <a:ext cx="3469314" cy="3114920"/>
          </a:xfrm>
          <a:prstGeom prst="rect">
            <a:avLst/>
          </a:prstGeom>
          <a:ln w="76200">
            <a:solidFill>
              <a:srgbClr val="FFC000"/>
            </a:solidFill>
          </a:ln>
          <a:effectLst/>
        </p:spPr>
      </p:pic>
    </p:spTree>
    <p:extLst>
      <p:ext uri="{BB962C8B-B14F-4D97-AF65-F5344CB8AC3E}">
        <p14:creationId xmlns:p14="http://schemas.microsoft.com/office/powerpoint/2010/main" val="40459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endParaRPr lang="en-US"/>
          </a:p>
        </p:txBody>
      </p:sp>
      <p:grpSp>
        <p:nvGrpSpPr>
          <p:cNvPr id="6" name="Group 5">
            <a:extLst>
              <a:ext uri="{FF2B5EF4-FFF2-40B4-BE49-F238E27FC236}">
                <a16:creationId xmlns:a16="http://schemas.microsoft.com/office/drawing/2014/main" id="{86E71BA5-9596-BB6A-E6AF-02C161B4D891}"/>
              </a:ext>
            </a:extLst>
          </p:cNvPr>
          <p:cNvGrpSpPr/>
          <p:nvPr/>
        </p:nvGrpSpPr>
        <p:grpSpPr>
          <a:xfrm>
            <a:off x="-224197" y="0"/>
            <a:ext cx="15383369" cy="9491094"/>
            <a:chOff x="-224197" y="0"/>
            <a:chExt cx="15383369" cy="9491094"/>
          </a:xfrm>
        </p:grpSpPr>
        <p:sp>
          <p:nvSpPr>
            <p:cNvPr id="7" name="Rectangle 6">
              <a:extLst>
                <a:ext uri="{FF2B5EF4-FFF2-40B4-BE49-F238E27FC236}">
                  <a16:creationId xmlns:a16="http://schemas.microsoft.com/office/drawing/2014/main" id="{3C9756AC-11F1-7668-D138-ED0460E690D2}"/>
                </a:ext>
              </a:extLst>
            </p:cNvPr>
            <p:cNvSpPr/>
            <p:nvPr/>
          </p:nvSpPr>
          <p:spPr>
            <a:xfrm>
              <a:off x="-224197" y="0"/>
              <a:ext cx="5979261" cy="1392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0B99CDA-3850-AFE7-0799-D1181082F5E2}"/>
                </a:ext>
              </a:extLst>
            </p:cNvPr>
            <p:cNvPicPr>
              <a:picLocks noChangeAspect="1"/>
            </p:cNvPicPr>
            <p:nvPr/>
          </p:nvPicPr>
          <p:blipFill>
            <a:blip r:embed="rId3"/>
            <a:stretch>
              <a:fillRect/>
            </a:stretch>
          </p:blipFill>
          <p:spPr>
            <a:xfrm>
              <a:off x="1919035" y="262505"/>
              <a:ext cx="13240137" cy="9228589"/>
            </a:xfrm>
            <a:prstGeom prst="rect">
              <a:avLst/>
            </a:prstGeom>
          </p:spPr>
        </p:pic>
      </p:grpSp>
      <p:pic>
        <p:nvPicPr>
          <p:cNvPr id="5" name="Picture 4">
            <a:extLst>
              <a:ext uri="{FF2B5EF4-FFF2-40B4-BE49-F238E27FC236}">
                <a16:creationId xmlns:a16="http://schemas.microsoft.com/office/drawing/2014/main" id="{26772CFE-C478-EBD3-9668-E406268F70A8}"/>
              </a:ext>
            </a:extLst>
          </p:cNvPr>
          <p:cNvPicPr>
            <a:picLocks noChangeAspect="1"/>
          </p:cNvPicPr>
          <p:nvPr/>
        </p:nvPicPr>
        <p:blipFill>
          <a:blip r:embed="rId4"/>
          <a:stretch>
            <a:fillRect/>
          </a:stretch>
        </p:blipFill>
        <p:spPr>
          <a:xfrm>
            <a:off x="5265592" y="1555885"/>
            <a:ext cx="3623227" cy="4704189"/>
          </a:xfrm>
          <a:prstGeom prst="rect">
            <a:avLst/>
          </a:prstGeom>
          <a:ln w="76200">
            <a:solidFill>
              <a:srgbClr val="FFC000"/>
            </a:solidFill>
          </a:ln>
          <a:effectLst/>
        </p:spPr>
      </p:pic>
    </p:spTree>
    <p:extLst>
      <p:ext uri="{BB962C8B-B14F-4D97-AF65-F5344CB8AC3E}">
        <p14:creationId xmlns:p14="http://schemas.microsoft.com/office/powerpoint/2010/main" val="328689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endParaRPr lang="en-US"/>
          </a:p>
        </p:txBody>
      </p:sp>
      <p:grpSp>
        <p:nvGrpSpPr>
          <p:cNvPr id="6" name="Group 5">
            <a:extLst>
              <a:ext uri="{FF2B5EF4-FFF2-40B4-BE49-F238E27FC236}">
                <a16:creationId xmlns:a16="http://schemas.microsoft.com/office/drawing/2014/main" id="{2A6EBA68-6402-3545-F9BA-0CFC286A6F70}"/>
              </a:ext>
            </a:extLst>
          </p:cNvPr>
          <p:cNvGrpSpPr/>
          <p:nvPr/>
        </p:nvGrpSpPr>
        <p:grpSpPr>
          <a:xfrm>
            <a:off x="-224197" y="0"/>
            <a:ext cx="15383369" cy="9491094"/>
            <a:chOff x="-224197" y="0"/>
            <a:chExt cx="15383369" cy="9491094"/>
          </a:xfrm>
        </p:grpSpPr>
        <p:sp>
          <p:nvSpPr>
            <p:cNvPr id="7" name="Rectangle 6">
              <a:extLst>
                <a:ext uri="{FF2B5EF4-FFF2-40B4-BE49-F238E27FC236}">
                  <a16:creationId xmlns:a16="http://schemas.microsoft.com/office/drawing/2014/main" id="{0543B4EF-2251-4BAE-BC6D-3A4BC21045CC}"/>
                </a:ext>
              </a:extLst>
            </p:cNvPr>
            <p:cNvSpPr/>
            <p:nvPr/>
          </p:nvSpPr>
          <p:spPr>
            <a:xfrm>
              <a:off x="-224197" y="0"/>
              <a:ext cx="5979261" cy="1371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14C0F3C-EE69-5EE6-025A-C99EF9744741}"/>
                </a:ext>
              </a:extLst>
            </p:cNvPr>
            <p:cNvPicPr>
              <a:picLocks noChangeAspect="1"/>
            </p:cNvPicPr>
            <p:nvPr/>
          </p:nvPicPr>
          <p:blipFill>
            <a:blip r:embed="rId3"/>
            <a:stretch>
              <a:fillRect/>
            </a:stretch>
          </p:blipFill>
          <p:spPr>
            <a:xfrm>
              <a:off x="1919035" y="262505"/>
              <a:ext cx="13240137" cy="9228589"/>
            </a:xfrm>
            <a:prstGeom prst="rect">
              <a:avLst/>
            </a:prstGeom>
          </p:spPr>
        </p:pic>
      </p:grpSp>
      <p:pic>
        <p:nvPicPr>
          <p:cNvPr id="5" name="Picture 4">
            <a:extLst>
              <a:ext uri="{FF2B5EF4-FFF2-40B4-BE49-F238E27FC236}">
                <a16:creationId xmlns:a16="http://schemas.microsoft.com/office/drawing/2014/main" id="{E9EBD4DC-AC73-81D8-4E83-4D503D095BB3}"/>
              </a:ext>
            </a:extLst>
          </p:cNvPr>
          <p:cNvPicPr>
            <a:picLocks noChangeAspect="1"/>
          </p:cNvPicPr>
          <p:nvPr/>
        </p:nvPicPr>
        <p:blipFill>
          <a:blip r:embed="rId4"/>
          <a:stretch>
            <a:fillRect/>
          </a:stretch>
        </p:blipFill>
        <p:spPr>
          <a:xfrm>
            <a:off x="6847032" y="1594884"/>
            <a:ext cx="3646197" cy="4400582"/>
          </a:xfrm>
          <a:prstGeom prst="rect">
            <a:avLst/>
          </a:prstGeom>
          <a:ln w="76200">
            <a:solidFill>
              <a:srgbClr val="FFC000"/>
            </a:solidFill>
          </a:ln>
        </p:spPr>
      </p:pic>
    </p:spTree>
    <p:extLst>
      <p:ext uri="{BB962C8B-B14F-4D97-AF65-F5344CB8AC3E}">
        <p14:creationId xmlns:p14="http://schemas.microsoft.com/office/powerpoint/2010/main" val="282475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2996780-8ee3-477e-ac96-c28f58c3e646" xsi:nil="true"/>
    <lcf76f155ced4ddcb4097134ff3c332f xmlns="678c04f6-f183-44c2-9cd0-bee70d2694e8">
      <Terms xmlns="http://schemas.microsoft.com/office/infopath/2007/PartnerControls"/>
    </lcf76f155ced4ddcb4097134ff3c332f>
    <SharedWithUsers xmlns="f2996780-8ee3-477e-ac96-c28f58c3e646">
      <UserInfo>
        <DisplayName>Rutledge, Claire A.</DisplayName>
        <AccountId>84</AccountId>
        <AccountType/>
      </UserInfo>
    </SharedWithUsers>
    <Notes xmlns="678c04f6-f183-44c2-9cd0-bee70d2694e8" xsi:nil="true"/>
  </documentManagement>
</p:properties>
</file>

<file path=customXml/itemProps1.xml><?xml version="1.0" encoding="utf-8"?>
<ds:datastoreItem xmlns:ds="http://schemas.openxmlformats.org/officeDocument/2006/customXml" ds:itemID="{78913D80-AF4E-4363-B995-B2EFE36BC09A}">
  <ds:schemaRefs>
    <ds:schemaRef ds:uri="678c04f6-f183-44c2-9cd0-bee70d2694e8"/>
    <ds:schemaRef ds:uri="f2996780-8ee3-477e-ac96-c28f58c3e6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3.xml><?xml version="1.0" encoding="utf-8"?>
<ds:datastoreItem xmlns:ds="http://schemas.openxmlformats.org/officeDocument/2006/customXml" ds:itemID="{28CFC471-5ACB-4C5D-8C08-A06F19649396}">
  <ds:schemaRefs>
    <ds:schemaRef ds:uri="678c04f6-f183-44c2-9cd0-bee70d2694e8"/>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f2996780-8ee3-477e-ac96-c28f58c3e64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0</TotalTime>
  <Words>2371</Words>
  <Application>Microsoft Office PowerPoint</Application>
  <PresentationFormat>Custom</PresentationFormat>
  <Paragraphs>273</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Black</vt:lpstr>
      <vt:lpstr>Avenir Next</vt:lpstr>
      <vt:lpstr>Avenir Next Demi Bold</vt:lpstr>
      <vt:lpstr>Calibri</vt:lpstr>
      <vt:lpstr>Calibri Light</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1</cp:revision>
  <cp:lastPrinted>2021-10-04T12:15:22Z</cp:lastPrinted>
  <dcterms:created xsi:type="dcterms:W3CDTF">2024-02-15T16:33:50Z</dcterms:created>
  <dcterms:modified xsi:type="dcterms:W3CDTF">2025-04-04T12:36:03Z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y fmtid="{D5CDD505-2E9C-101B-9397-08002B2CF9AE}" pid="11" name="_MarkAsFinal">
    <vt:bool>true</vt:bool>
  </property>
</Properties>
</file>